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4156-38F2-46AB-AC1B-89648D471A9D}"/>
              </a:ext>
            </a:extLst>
          </p:cNvPr>
          <p:cNvSpPr>
            <a:spLocks noGrp="1"/>
          </p:cNvSpPr>
          <p:nvPr>
            <p:ph type="title"/>
          </p:nvPr>
        </p:nvSpPr>
        <p:spPr/>
        <p:txBody>
          <a:bodyPr/>
          <a:lstStyle/>
          <a:p>
            <a:r>
              <a:rPr lang="en-US"/>
              <a:t>Instagram Posts Table | aorus_official (Global) - 1 of 21</a:t>
            </a:r>
          </a:p>
        </p:txBody>
      </p:sp>
      <p:graphicFrame>
        <p:nvGraphicFramePr>
          <p:cNvPr id="5" name="Table Placeholder 4">
            <a:extLst>
              <a:ext uri="{FF2B5EF4-FFF2-40B4-BE49-F238E27FC236}">
                <a16:creationId xmlns:a16="http://schemas.microsoft.com/office/drawing/2014/main" id="{D06FF23A-E733-4DF0-AE5F-87CBFF04A73B}"/>
              </a:ext>
            </a:extLst>
          </p:cNvPr>
          <p:cNvGraphicFramePr>
            <a:graphicFrameLocks noGrp="1"/>
          </p:cNvGraphicFramePr>
          <p:nvPr>
            <p:ph type="tbl" sz="quarter" idx="13"/>
            <p:extLst>
              <p:ext uri="{D42A27DB-BD31-4B8C-83A1-F6EECF244321}">
                <p14:modId xmlns:p14="http://schemas.microsoft.com/office/powerpoint/2010/main" val="3441845098"/>
              </p:ext>
            </p:extLst>
          </p:nvPr>
        </p:nvGraphicFramePr>
        <p:xfrm>
          <a:off x="457200" y="1731963"/>
          <a:ext cx="7900416" cy="32308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15121343"/>
                    </a:ext>
                  </a:extLst>
                </a:gridCol>
                <a:gridCol w="1975104">
                  <a:extLst>
                    <a:ext uri="{9D8B030D-6E8A-4147-A177-3AD203B41FA5}">
                      <a16:colId xmlns:a16="http://schemas.microsoft.com/office/drawing/2014/main" val="3559802557"/>
                    </a:ext>
                  </a:extLst>
                </a:gridCol>
                <a:gridCol w="658368">
                  <a:extLst>
                    <a:ext uri="{9D8B030D-6E8A-4147-A177-3AD203B41FA5}">
                      <a16:colId xmlns:a16="http://schemas.microsoft.com/office/drawing/2014/main" val="2142305518"/>
                    </a:ext>
                  </a:extLst>
                </a:gridCol>
                <a:gridCol w="658368">
                  <a:extLst>
                    <a:ext uri="{9D8B030D-6E8A-4147-A177-3AD203B41FA5}">
                      <a16:colId xmlns:a16="http://schemas.microsoft.com/office/drawing/2014/main" val="1482952345"/>
                    </a:ext>
                  </a:extLst>
                </a:gridCol>
                <a:gridCol w="658368">
                  <a:extLst>
                    <a:ext uri="{9D8B030D-6E8A-4147-A177-3AD203B41FA5}">
                      <a16:colId xmlns:a16="http://schemas.microsoft.com/office/drawing/2014/main" val="3309292014"/>
                    </a:ext>
                  </a:extLst>
                </a:gridCol>
                <a:gridCol w="658368">
                  <a:extLst>
                    <a:ext uri="{9D8B030D-6E8A-4147-A177-3AD203B41FA5}">
                      <a16:colId xmlns:a16="http://schemas.microsoft.com/office/drawing/2014/main" val="808115154"/>
                    </a:ext>
                  </a:extLst>
                </a:gridCol>
                <a:gridCol w="658368">
                  <a:extLst>
                    <a:ext uri="{9D8B030D-6E8A-4147-A177-3AD203B41FA5}">
                      <a16:colId xmlns:a16="http://schemas.microsoft.com/office/drawing/2014/main" val="3369700008"/>
                    </a:ext>
                  </a:extLst>
                </a:gridCol>
                <a:gridCol w="658368">
                  <a:extLst>
                    <a:ext uri="{9D8B030D-6E8A-4147-A177-3AD203B41FA5}">
                      <a16:colId xmlns:a16="http://schemas.microsoft.com/office/drawing/2014/main" val="319479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072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- 2021-04-07 01:21:11</a:t>
                      </a:r>
                      <a:r>
                        <a:rPr kumimoji="0" lang="en-US" sz="1000" b="0" i="0" u="none" strike="noStrike" kern="1200" cap="none" spc="0" normalizeH="0" baseline="0" noProof="0">
                          <a:ln>
                            <a:noFill/>
                          </a:ln>
                          <a:solidFill>
                            <a:prstClr val="black"/>
                          </a:solidFill>
                          <a:effectLst/>
                          <a:uLnTx/>
                          <a:uFillTx/>
                          <a:latin typeface="+mn-lt"/>
                          <a:ea typeface="+mn-ea"/>
                          <a:cs typeface="+mn-cs"/>
                        </a:rPr>
                        <a:t>
 💯 Rate this beautiful RGB PC! 
📷 GamersPC_AS from Twitter
✨Spec List: 
Intel I9-10900KF CPU
Z490 AORUS ELITE AC
AORUS GeForce RTX 3080 MASTER
AORUS RGB Memory 3200MHz 32GB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05/21/2021 08:14:38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475489"/>
                  </a:ext>
                </a:extLst>
              </a:tr>
            </a:tbl>
          </a:graphicData>
        </a:graphic>
      </p:graphicFrame>
      <p:sp>
        <p:nvSpPr>
          <p:cNvPr id="4" name="Text Placeholder 3">
            <a:extLst>
              <a:ext uri="{FF2B5EF4-FFF2-40B4-BE49-F238E27FC236}">
                <a16:creationId xmlns:a16="http://schemas.microsoft.com/office/drawing/2014/main" id="{B1966A85-0864-493E-ACC3-2B4A581F5A5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0866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DC9D-3558-42DE-8F01-19EC6DB55616}"/>
              </a:ext>
            </a:extLst>
          </p:cNvPr>
          <p:cNvSpPr>
            <a:spLocks noGrp="1"/>
          </p:cNvSpPr>
          <p:nvPr>
            <p:ph type="title"/>
          </p:nvPr>
        </p:nvSpPr>
        <p:spPr/>
        <p:txBody>
          <a:bodyPr/>
          <a:lstStyle/>
          <a:p>
            <a:r>
              <a:rPr lang="en-US"/>
              <a:t>Instagram Posts Table | aorus_official (Global) - 2 of 21</a:t>
            </a:r>
          </a:p>
        </p:txBody>
      </p:sp>
      <p:graphicFrame>
        <p:nvGraphicFramePr>
          <p:cNvPr id="5" name="Table Placeholder 4">
            <a:extLst>
              <a:ext uri="{FF2B5EF4-FFF2-40B4-BE49-F238E27FC236}">
                <a16:creationId xmlns:a16="http://schemas.microsoft.com/office/drawing/2014/main" id="{2DB2E45E-85A8-4DE0-A15A-6967328E4A40}"/>
              </a:ext>
            </a:extLst>
          </p:cNvPr>
          <p:cNvGraphicFramePr>
            <a:graphicFrameLocks noGrp="1"/>
          </p:cNvGraphicFramePr>
          <p:nvPr>
            <p:ph type="tbl" sz="quarter" idx="13"/>
            <p:extLst>
              <p:ext uri="{D42A27DB-BD31-4B8C-83A1-F6EECF244321}">
                <p14:modId xmlns:p14="http://schemas.microsoft.com/office/powerpoint/2010/main" val="3789890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953031340"/>
                    </a:ext>
                  </a:extLst>
                </a:gridCol>
                <a:gridCol w="1975104">
                  <a:extLst>
                    <a:ext uri="{9D8B030D-6E8A-4147-A177-3AD203B41FA5}">
                      <a16:colId xmlns:a16="http://schemas.microsoft.com/office/drawing/2014/main" val="2415144616"/>
                    </a:ext>
                  </a:extLst>
                </a:gridCol>
                <a:gridCol w="658368">
                  <a:extLst>
                    <a:ext uri="{9D8B030D-6E8A-4147-A177-3AD203B41FA5}">
                      <a16:colId xmlns:a16="http://schemas.microsoft.com/office/drawing/2014/main" val="968327352"/>
                    </a:ext>
                  </a:extLst>
                </a:gridCol>
                <a:gridCol w="658368">
                  <a:extLst>
                    <a:ext uri="{9D8B030D-6E8A-4147-A177-3AD203B41FA5}">
                      <a16:colId xmlns:a16="http://schemas.microsoft.com/office/drawing/2014/main" val="2313756929"/>
                    </a:ext>
                  </a:extLst>
                </a:gridCol>
                <a:gridCol w="658368">
                  <a:extLst>
                    <a:ext uri="{9D8B030D-6E8A-4147-A177-3AD203B41FA5}">
                      <a16:colId xmlns:a16="http://schemas.microsoft.com/office/drawing/2014/main" val="1196329886"/>
                    </a:ext>
                  </a:extLst>
                </a:gridCol>
                <a:gridCol w="658368">
                  <a:extLst>
                    <a:ext uri="{9D8B030D-6E8A-4147-A177-3AD203B41FA5}">
                      <a16:colId xmlns:a16="http://schemas.microsoft.com/office/drawing/2014/main" val="694269198"/>
                    </a:ext>
                  </a:extLst>
                </a:gridCol>
                <a:gridCol w="658368">
                  <a:extLst>
                    <a:ext uri="{9D8B030D-6E8A-4147-A177-3AD203B41FA5}">
                      <a16:colId xmlns:a16="http://schemas.microsoft.com/office/drawing/2014/main" val="3086281373"/>
                    </a:ext>
                  </a:extLst>
                </a:gridCol>
                <a:gridCol w="658368">
                  <a:extLst>
                    <a:ext uri="{9D8B030D-6E8A-4147-A177-3AD203B41FA5}">
                      <a16:colId xmlns:a16="http://schemas.microsoft.com/office/drawing/2014/main" val="3614898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949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- 2021-01-06 10:00:13</a:t>
                      </a:r>
                      <a:r>
                        <a:rPr kumimoji="0" lang="en-US" sz="1000" b="0" i="0" u="none" strike="noStrike" kern="1200" cap="none" spc="0" normalizeH="0" baseline="0" noProof="0">
                          <a:ln>
                            <a:noFill/>
                          </a:ln>
                          <a:solidFill>
                            <a:prstClr val="black"/>
                          </a:solidFill>
                          <a:effectLst/>
                          <a:uLnTx/>
                          <a:uFillTx/>
                          <a:latin typeface="+mn-lt"/>
                          <a:ea typeface="+mn-ea"/>
                          <a:cs typeface="+mn-cs"/>
                        </a:rPr>
                        <a:t>
 #Repost from neymarjr 😍 ⚽️ 🦅  The Best PC For The Best Player! #PoweredByAORUS ⠀
⠀
✔️ Spec  List⠀
Intel i9-10900K CPU⠀
Z490 AORUS Master ⠀
AORUS NVIDIAGeForce RTX 3090 MASTER OC ⠀
AORUS RGB Memory 3600MHz 32GB⠀
AORUS M.2 Gen4 1TB ⠀
AORUS Gaming Case C300G ⠀
AORUS P850GM ⠀
AORUS Liquid Cooler 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171683"/>
                  </a:ext>
                </a:extLst>
              </a:tr>
            </a:tbl>
          </a:graphicData>
        </a:graphic>
      </p:graphicFrame>
      <p:sp>
        <p:nvSpPr>
          <p:cNvPr id="4" name="Text Placeholder 3">
            <a:extLst>
              <a:ext uri="{FF2B5EF4-FFF2-40B4-BE49-F238E27FC236}">
                <a16:creationId xmlns:a16="http://schemas.microsoft.com/office/drawing/2014/main" id="{923EDF59-02B2-4747-8C82-7B804212788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28045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984DE-0B07-4E8E-B3AB-FD66C259865A}"/>
              </a:ext>
            </a:extLst>
          </p:cNvPr>
          <p:cNvSpPr>
            <a:spLocks noGrp="1"/>
          </p:cNvSpPr>
          <p:nvPr>
            <p:ph type="title"/>
          </p:nvPr>
        </p:nvSpPr>
        <p:spPr/>
        <p:txBody>
          <a:bodyPr/>
          <a:lstStyle/>
          <a:p>
            <a:r>
              <a:rPr lang="en-US"/>
              <a:t>Instagram Posts Table | aorus_official (Global) - 3 of 21</a:t>
            </a:r>
          </a:p>
        </p:txBody>
      </p:sp>
      <p:graphicFrame>
        <p:nvGraphicFramePr>
          <p:cNvPr id="5" name="Table Placeholder 4">
            <a:extLst>
              <a:ext uri="{FF2B5EF4-FFF2-40B4-BE49-F238E27FC236}">
                <a16:creationId xmlns:a16="http://schemas.microsoft.com/office/drawing/2014/main" id="{17E36759-29D8-4E66-AAED-047887637F0D}"/>
              </a:ext>
            </a:extLst>
          </p:cNvPr>
          <p:cNvGraphicFramePr>
            <a:graphicFrameLocks noGrp="1"/>
          </p:cNvGraphicFramePr>
          <p:nvPr>
            <p:ph type="tbl" sz="quarter" idx="13"/>
            <p:extLst>
              <p:ext uri="{D42A27DB-BD31-4B8C-83A1-F6EECF244321}">
                <p14:modId xmlns:p14="http://schemas.microsoft.com/office/powerpoint/2010/main" val="967712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39992724"/>
                    </a:ext>
                  </a:extLst>
                </a:gridCol>
                <a:gridCol w="1975104">
                  <a:extLst>
                    <a:ext uri="{9D8B030D-6E8A-4147-A177-3AD203B41FA5}">
                      <a16:colId xmlns:a16="http://schemas.microsoft.com/office/drawing/2014/main" val="1517245875"/>
                    </a:ext>
                  </a:extLst>
                </a:gridCol>
                <a:gridCol w="658368">
                  <a:extLst>
                    <a:ext uri="{9D8B030D-6E8A-4147-A177-3AD203B41FA5}">
                      <a16:colId xmlns:a16="http://schemas.microsoft.com/office/drawing/2014/main" val="3771894621"/>
                    </a:ext>
                  </a:extLst>
                </a:gridCol>
                <a:gridCol w="658368">
                  <a:extLst>
                    <a:ext uri="{9D8B030D-6E8A-4147-A177-3AD203B41FA5}">
                      <a16:colId xmlns:a16="http://schemas.microsoft.com/office/drawing/2014/main" val="1879270520"/>
                    </a:ext>
                  </a:extLst>
                </a:gridCol>
                <a:gridCol w="658368">
                  <a:extLst>
                    <a:ext uri="{9D8B030D-6E8A-4147-A177-3AD203B41FA5}">
                      <a16:colId xmlns:a16="http://schemas.microsoft.com/office/drawing/2014/main" val="24584045"/>
                    </a:ext>
                  </a:extLst>
                </a:gridCol>
                <a:gridCol w="658368">
                  <a:extLst>
                    <a:ext uri="{9D8B030D-6E8A-4147-A177-3AD203B41FA5}">
                      <a16:colId xmlns:a16="http://schemas.microsoft.com/office/drawing/2014/main" val="2908117198"/>
                    </a:ext>
                  </a:extLst>
                </a:gridCol>
                <a:gridCol w="658368">
                  <a:extLst>
                    <a:ext uri="{9D8B030D-6E8A-4147-A177-3AD203B41FA5}">
                      <a16:colId xmlns:a16="http://schemas.microsoft.com/office/drawing/2014/main" val="3062320197"/>
                    </a:ext>
                  </a:extLst>
                </a:gridCol>
                <a:gridCol w="658368">
                  <a:extLst>
                    <a:ext uri="{9D8B030D-6E8A-4147-A177-3AD203B41FA5}">
                      <a16:colId xmlns:a16="http://schemas.microsoft.com/office/drawing/2014/main" val="1080358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649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- 2021-06-11 09:28:19</a:t>
                      </a:r>
                      <a:r>
                        <a:rPr kumimoji="0" lang="en-US" sz="1000" b="0" i="0" u="none" strike="noStrike" kern="1200" cap="none" spc="0" normalizeH="0" baseline="0" noProof="0">
                          <a:ln>
                            <a:noFill/>
                          </a:ln>
                          <a:solidFill>
                            <a:prstClr val="black"/>
                          </a:solidFill>
                          <a:effectLst/>
                          <a:uLnTx/>
                          <a:uFillTx/>
                          <a:latin typeface="+mn-lt"/>
                          <a:ea typeface="+mn-ea"/>
                          <a:cs typeface="+mn-cs"/>
                        </a:rPr>
                        <a:t>
 How much do you like this Project Aqua BMW made by pc_werkz? Such an eye pleaser!
✨Specs: 
AMD Ryzen 5900x 
B550 Vision D-P 
NVIDIAGEFORCE RTX 2070 SUPER x2
AORUS Gen4 7000s SSD 1TB x2
AORUS RGB AIC NVMe SSD 1TB
🔎FREE Outriders Game Code with B550👉https://www.aorus.com/en-us/redeem/outriders/
#PoweredByAORUS #DesIgnYourAORUS #UpgradeWithAORUS #AORUS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07/13/2021 20:14:31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18713896"/>
                  </a:ext>
                </a:extLst>
              </a:tr>
            </a:tbl>
          </a:graphicData>
        </a:graphic>
      </p:graphicFrame>
      <p:sp>
        <p:nvSpPr>
          <p:cNvPr id="4" name="Text Placeholder 3">
            <a:extLst>
              <a:ext uri="{FF2B5EF4-FFF2-40B4-BE49-F238E27FC236}">
                <a16:creationId xmlns:a16="http://schemas.microsoft.com/office/drawing/2014/main" id="{19C30EAD-3D41-40A1-8D71-48C6720489E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123045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129DD-FE69-4267-8D76-18F4935B5701}"/>
              </a:ext>
            </a:extLst>
          </p:cNvPr>
          <p:cNvSpPr>
            <a:spLocks noGrp="1"/>
          </p:cNvSpPr>
          <p:nvPr>
            <p:ph type="title"/>
          </p:nvPr>
        </p:nvSpPr>
        <p:spPr/>
        <p:txBody>
          <a:bodyPr/>
          <a:lstStyle/>
          <a:p>
            <a:r>
              <a:rPr lang="en-US"/>
              <a:t>Instagram Posts Table | aorus_official (Global) - 4 of 21</a:t>
            </a:r>
          </a:p>
        </p:txBody>
      </p:sp>
      <p:graphicFrame>
        <p:nvGraphicFramePr>
          <p:cNvPr id="5" name="Table Placeholder 4">
            <a:extLst>
              <a:ext uri="{FF2B5EF4-FFF2-40B4-BE49-F238E27FC236}">
                <a16:creationId xmlns:a16="http://schemas.microsoft.com/office/drawing/2014/main" id="{A39BFFD2-60DF-47F5-B270-E9406F435D7A}"/>
              </a:ext>
            </a:extLst>
          </p:cNvPr>
          <p:cNvGraphicFramePr>
            <a:graphicFrameLocks noGrp="1"/>
          </p:cNvGraphicFramePr>
          <p:nvPr>
            <p:ph type="tbl" sz="quarter" idx="13"/>
            <p:extLst>
              <p:ext uri="{D42A27DB-BD31-4B8C-83A1-F6EECF244321}">
                <p14:modId xmlns:p14="http://schemas.microsoft.com/office/powerpoint/2010/main" val="203453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03557180"/>
                    </a:ext>
                  </a:extLst>
                </a:gridCol>
                <a:gridCol w="1975104">
                  <a:extLst>
                    <a:ext uri="{9D8B030D-6E8A-4147-A177-3AD203B41FA5}">
                      <a16:colId xmlns:a16="http://schemas.microsoft.com/office/drawing/2014/main" val="3497279776"/>
                    </a:ext>
                  </a:extLst>
                </a:gridCol>
                <a:gridCol w="658368">
                  <a:extLst>
                    <a:ext uri="{9D8B030D-6E8A-4147-A177-3AD203B41FA5}">
                      <a16:colId xmlns:a16="http://schemas.microsoft.com/office/drawing/2014/main" val="630662667"/>
                    </a:ext>
                  </a:extLst>
                </a:gridCol>
                <a:gridCol w="658368">
                  <a:extLst>
                    <a:ext uri="{9D8B030D-6E8A-4147-A177-3AD203B41FA5}">
                      <a16:colId xmlns:a16="http://schemas.microsoft.com/office/drawing/2014/main" val="2235241123"/>
                    </a:ext>
                  </a:extLst>
                </a:gridCol>
                <a:gridCol w="658368">
                  <a:extLst>
                    <a:ext uri="{9D8B030D-6E8A-4147-A177-3AD203B41FA5}">
                      <a16:colId xmlns:a16="http://schemas.microsoft.com/office/drawing/2014/main" val="3817929201"/>
                    </a:ext>
                  </a:extLst>
                </a:gridCol>
                <a:gridCol w="658368">
                  <a:extLst>
                    <a:ext uri="{9D8B030D-6E8A-4147-A177-3AD203B41FA5}">
                      <a16:colId xmlns:a16="http://schemas.microsoft.com/office/drawing/2014/main" val="1809925154"/>
                    </a:ext>
                  </a:extLst>
                </a:gridCol>
                <a:gridCol w="658368">
                  <a:extLst>
                    <a:ext uri="{9D8B030D-6E8A-4147-A177-3AD203B41FA5}">
                      <a16:colId xmlns:a16="http://schemas.microsoft.com/office/drawing/2014/main" val="2941255076"/>
                    </a:ext>
                  </a:extLst>
                </a:gridCol>
                <a:gridCol w="658368">
                  <a:extLst>
                    <a:ext uri="{9D8B030D-6E8A-4147-A177-3AD203B41FA5}">
                      <a16:colId xmlns:a16="http://schemas.microsoft.com/office/drawing/2014/main" val="1129761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088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- 2021-06-15 09:01:28</a:t>
                      </a:r>
                      <a:r>
                        <a:rPr kumimoji="0" lang="en-US" sz="1000" b="0" i="0" u="none" strike="noStrike" kern="1200" cap="none" spc="0" normalizeH="0" baseline="0" noProof="0">
                          <a:ln>
                            <a:noFill/>
                          </a:ln>
                          <a:solidFill>
                            <a:prstClr val="black"/>
                          </a:solidFill>
                          <a:effectLst/>
                          <a:uLnTx/>
                          <a:uFillTx/>
                          <a:latin typeface="+mn-lt"/>
                          <a:ea typeface="+mn-ea"/>
                          <a:cs typeface="+mn-cs"/>
                        </a:rPr>
                        <a:t>
 Get that Xtreme Storage Performance – AORUS 7000s SSD Premium! 
#AORUS #7000 #SSD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07/21/2021 02:14:17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4410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- 2021-01-08 10:01:51</a:t>
                      </a:r>
                      <a:r>
                        <a:rPr kumimoji="0" lang="en-US" sz="1000" b="0" i="0" u="none" strike="noStrike" kern="1200" cap="none" spc="0" normalizeH="0" baseline="0" noProof="0">
                          <a:ln>
                            <a:noFill/>
                          </a:ln>
                          <a:solidFill>
                            <a:prstClr val="black"/>
                          </a:solidFill>
                          <a:effectLst/>
                          <a:uLnTx/>
                          <a:uFillTx/>
                          <a:latin typeface="+mn-lt"/>
                          <a:ea typeface="+mn-ea"/>
                          <a:cs typeface="+mn-cs"/>
                        </a:rPr>
                        <a:t>
 battlerigs' first build of 2021! 💯 Rate this PC if you can! #PoweredByAORUS⠀
⠀
✔️ Spec List:⠀
AMD #Ryzen 9 5900X CPU⠀
B550 VISION D⠀
GIGABYTE RTX 3080 VISION OC⠀
AORUS NVME PCIe Gen4 SSD 2TB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1029267"/>
                  </a:ext>
                </a:extLst>
              </a:tr>
            </a:tbl>
          </a:graphicData>
        </a:graphic>
      </p:graphicFrame>
      <p:sp>
        <p:nvSpPr>
          <p:cNvPr id="4" name="Text Placeholder 3">
            <a:extLst>
              <a:ext uri="{FF2B5EF4-FFF2-40B4-BE49-F238E27FC236}">
                <a16:creationId xmlns:a16="http://schemas.microsoft.com/office/drawing/2014/main" id="{AF2E048E-3FD0-498C-8FFF-DE8A305C2BB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434532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8F37B-E9F7-4826-B81B-728C1A4A5610}"/>
              </a:ext>
            </a:extLst>
          </p:cNvPr>
          <p:cNvSpPr>
            <a:spLocks noGrp="1"/>
          </p:cNvSpPr>
          <p:nvPr>
            <p:ph type="title"/>
          </p:nvPr>
        </p:nvSpPr>
        <p:spPr/>
        <p:txBody>
          <a:bodyPr/>
          <a:lstStyle/>
          <a:p>
            <a:r>
              <a:rPr lang="en-US"/>
              <a:t>Instagram Posts Table | aorus_official (Global) - 5 of 21</a:t>
            </a:r>
          </a:p>
        </p:txBody>
      </p:sp>
      <p:graphicFrame>
        <p:nvGraphicFramePr>
          <p:cNvPr id="5" name="Table Placeholder 4">
            <a:extLst>
              <a:ext uri="{FF2B5EF4-FFF2-40B4-BE49-F238E27FC236}">
                <a16:creationId xmlns:a16="http://schemas.microsoft.com/office/drawing/2014/main" id="{68EA625C-D7D7-4112-A1F7-B85F2C786779}"/>
              </a:ext>
            </a:extLst>
          </p:cNvPr>
          <p:cNvGraphicFramePr>
            <a:graphicFrameLocks noGrp="1"/>
          </p:cNvGraphicFramePr>
          <p:nvPr>
            <p:ph type="tbl" sz="quarter" idx="13"/>
            <p:extLst>
              <p:ext uri="{D42A27DB-BD31-4B8C-83A1-F6EECF244321}">
                <p14:modId xmlns:p14="http://schemas.microsoft.com/office/powerpoint/2010/main" val="3677658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45682084"/>
                    </a:ext>
                  </a:extLst>
                </a:gridCol>
                <a:gridCol w="1975104">
                  <a:extLst>
                    <a:ext uri="{9D8B030D-6E8A-4147-A177-3AD203B41FA5}">
                      <a16:colId xmlns:a16="http://schemas.microsoft.com/office/drawing/2014/main" val="2063501017"/>
                    </a:ext>
                  </a:extLst>
                </a:gridCol>
                <a:gridCol w="658368">
                  <a:extLst>
                    <a:ext uri="{9D8B030D-6E8A-4147-A177-3AD203B41FA5}">
                      <a16:colId xmlns:a16="http://schemas.microsoft.com/office/drawing/2014/main" val="2033831673"/>
                    </a:ext>
                  </a:extLst>
                </a:gridCol>
                <a:gridCol w="658368">
                  <a:extLst>
                    <a:ext uri="{9D8B030D-6E8A-4147-A177-3AD203B41FA5}">
                      <a16:colId xmlns:a16="http://schemas.microsoft.com/office/drawing/2014/main" val="796702801"/>
                    </a:ext>
                  </a:extLst>
                </a:gridCol>
                <a:gridCol w="658368">
                  <a:extLst>
                    <a:ext uri="{9D8B030D-6E8A-4147-A177-3AD203B41FA5}">
                      <a16:colId xmlns:a16="http://schemas.microsoft.com/office/drawing/2014/main" val="4238370599"/>
                    </a:ext>
                  </a:extLst>
                </a:gridCol>
                <a:gridCol w="658368">
                  <a:extLst>
                    <a:ext uri="{9D8B030D-6E8A-4147-A177-3AD203B41FA5}">
                      <a16:colId xmlns:a16="http://schemas.microsoft.com/office/drawing/2014/main" val="2356465950"/>
                    </a:ext>
                  </a:extLst>
                </a:gridCol>
                <a:gridCol w="658368">
                  <a:extLst>
                    <a:ext uri="{9D8B030D-6E8A-4147-A177-3AD203B41FA5}">
                      <a16:colId xmlns:a16="http://schemas.microsoft.com/office/drawing/2014/main" val="892252143"/>
                    </a:ext>
                  </a:extLst>
                </a:gridCol>
                <a:gridCol w="658368">
                  <a:extLst>
                    <a:ext uri="{9D8B030D-6E8A-4147-A177-3AD203B41FA5}">
                      <a16:colId xmlns:a16="http://schemas.microsoft.com/office/drawing/2014/main" val="2303627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315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- 2021-01-30 10:04:10</a:t>
                      </a:r>
                      <a:r>
                        <a:rPr kumimoji="0" lang="en-US" sz="1000" b="0" i="0" u="none" strike="noStrike" kern="1200" cap="none" spc="0" normalizeH="0" baseline="0" noProof="0">
                          <a:ln>
                            <a:noFill/>
                          </a:ln>
                          <a:solidFill>
                            <a:prstClr val="black"/>
                          </a:solidFill>
                          <a:effectLst/>
                          <a:uLnTx/>
                          <a:uFillTx/>
                          <a:latin typeface="+mn-lt"/>
                          <a:ea typeface="+mn-ea"/>
                          <a:cs typeface="+mn-cs"/>
                        </a:rPr>
                        <a:t>
 Project Killstreak is absolutely spectacular!! What do you think about it? ⠀
⠀
📷  tekredmods⠀
⠀
💫 Spec list: ⠀
Z490 AORUS XTREME WATERFORCE⠀
Intel Core i9-10900K CPU⠀
AORUS NVIDIAGeForce RTX 3080 XTREME ⠀
⠀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0283098"/>
                  </a:ext>
                </a:extLst>
              </a:tr>
            </a:tbl>
          </a:graphicData>
        </a:graphic>
      </p:graphicFrame>
      <p:sp>
        <p:nvSpPr>
          <p:cNvPr id="4" name="Text Placeholder 3">
            <a:extLst>
              <a:ext uri="{FF2B5EF4-FFF2-40B4-BE49-F238E27FC236}">
                <a16:creationId xmlns:a16="http://schemas.microsoft.com/office/drawing/2014/main" id="{025A1576-700C-44DF-9EF1-1B3DD118297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1025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136A-6D33-4B0B-9F04-E1424779ED6D}"/>
              </a:ext>
            </a:extLst>
          </p:cNvPr>
          <p:cNvSpPr>
            <a:spLocks noGrp="1"/>
          </p:cNvSpPr>
          <p:nvPr>
            <p:ph type="title"/>
          </p:nvPr>
        </p:nvSpPr>
        <p:spPr/>
        <p:txBody>
          <a:bodyPr/>
          <a:lstStyle/>
          <a:p>
            <a:r>
              <a:rPr lang="en-US"/>
              <a:t>Instagram Posts Table | aorus_official (Global) - 6 of 21</a:t>
            </a:r>
          </a:p>
        </p:txBody>
      </p:sp>
      <p:graphicFrame>
        <p:nvGraphicFramePr>
          <p:cNvPr id="5" name="Table Placeholder 4">
            <a:extLst>
              <a:ext uri="{FF2B5EF4-FFF2-40B4-BE49-F238E27FC236}">
                <a16:creationId xmlns:a16="http://schemas.microsoft.com/office/drawing/2014/main" id="{66B6684A-0483-4C8F-9AA3-ED1A44912069}"/>
              </a:ext>
            </a:extLst>
          </p:cNvPr>
          <p:cNvGraphicFramePr>
            <a:graphicFrameLocks noGrp="1"/>
          </p:cNvGraphicFramePr>
          <p:nvPr>
            <p:ph type="tbl" sz="quarter" idx="13"/>
            <p:extLst>
              <p:ext uri="{D42A27DB-BD31-4B8C-83A1-F6EECF244321}">
                <p14:modId xmlns:p14="http://schemas.microsoft.com/office/powerpoint/2010/main" val="152214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76166148"/>
                    </a:ext>
                  </a:extLst>
                </a:gridCol>
                <a:gridCol w="1975104">
                  <a:extLst>
                    <a:ext uri="{9D8B030D-6E8A-4147-A177-3AD203B41FA5}">
                      <a16:colId xmlns:a16="http://schemas.microsoft.com/office/drawing/2014/main" val="3151591295"/>
                    </a:ext>
                  </a:extLst>
                </a:gridCol>
                <a:gridCol w="658368">
                  <a:extLst>
                    <a:ext uri="{9D8B030D-6E8A-4147-A177-3AD203B41FA5}">
                      <a16:colId xmlns:a16="http://schemas.microsoft.com/office/drawing/2014/main" val="1058778935"/>
                    </a:ext>
                  </a:extLst>
                </a:gridCol>
                <a:gridCol w="658368">
                  <a:extLst>
                    <a:ext uri="{9D8B030D-6E8A-4147-A177-3AD203B41FA5}">
                      <a16:colId xmlns:a16="http://schemas.microsoft.com/office/drawing/2014/main" val="1664519004"/>
                    </a:ext>
                  </a:extLst>
                </a:gridCol>
                <a:gridCol w="658368">
                  <a:extLst>
                    <a:ext uri="{9D8B030D-6E8A-4147-A177-3AD203B41FA5}">
                      <a16:colId xmlns:a16="http://schemas.microsoft.com/office/drawing/2014/main" val="359469110"/>
                    </a:ext>
                  </a:extLst>
                </a:gridCol>
                <a:gridCol w="658368">
                  <a:extLst>
                    <a:ext uri="{9D8B030D-6E8A-4147-A177-3AD203B41FA5}">
                      <a16:colId xmlns:a16="http://schemas.microsoft.com/office/drawing/2014/main" val="2459117300"/>
                    </a:ext>
                  </a:extLst>
                </a:gridCol>
                <a:gridCol w="658368">
                  <a:extLst>
                    <a:ext uri="{9D8B030D-6E8A-4147-A177-3AD203B41FA5}">
                      <a16:colId xmlns:a16="http://schemas.microsoft.com/office/drawing/2014/main" val="4214351201"/>
                    </a:ext>
                  </a:extLst>
                </a:gridCol>
                <a:gridCol w="658368">
                  <a:extLst>
                    <a:ext uri="{9D8B030D-6E8A-4147-A177-3AD203B41FA5}">
                      <a16:colId xmlns:a16="http://schemas.microsoft.com/office/drawing/2014/main" val="3595767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220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- 2021-04-18 00:01:52</a:t>
                      </a:r>
                      <a:r>
                        <a:rPr kumimoji="0" lang="en-US" sz="1000" b="0" i="0" u="none" strike="noStrike" kern="1200" cap="none" spc="0" normalizeH="0" baseline="0" noProof="0">
                          <a:ln>
                            <a:noFill/>
                          </a:ln>
                          <a:solidFill>
                            <a:prstClr val="black"/>
                          </a:solidFill>
                          <a:effectLst/>
                          <a:uLnTx/>
                          <a:uFillTx/>
                          <a:latin typeface="+mn-lt"/>
                          <a:ea typeface="+mn-ea"/>
                          <a:cs typeface="+mn-cs"/>
                        </a:rPr>
                        <a:t>
 Look! 👀Who’s trapped in there?
Check out this Cyberpunk 2077 theme PC build with AORUS RTX 3080 XTREME WATERFORCE by overchilled_pcbuilds!
Learn More👉https://www.aorus.com/explore/pc-modding
✨Spec List:
AORUS NVIDIAGeForce RTX 3080 XTREME WATERFORCE WB 10G
Intel Core i9-10900K
Z490 AORUS XTREME WATERFORCE
AORUS RGB Memory 32GB (2x8GB) 3600MHz
AORUS NVMe Gen4 1TB
AORUS P850M 80+GOLD Modular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05/26/2021 08:12:55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25247714"/>
                  </a:ext>
                </a:extLst>
              </a:tr>
            </a:tbl>
          </a:graphicData>
        </a:graphic>
      </p:graphicFrame>
      <p:sp>
        <p:nvSpPr>
          <p:cNvPr id="4" name="Text Placeholder 3">
            <a:extLst>
              <a:ext uri="{FF2B5EF4-FFF2-40B4-BE49-F238E27FC236}">
                <a16:creationId xmlns:a16="http://schemas.microsoft.com/office/drawing/2014/main" id="{560A4852-1F03-4DC2-BA28-54A79294766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61512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C419C-2239-4484-B955-D0D53868A758}"/>
              </a:ext>
            </a:extLst>
          </p:cNvPr>
          <p:cNvSpPr>
            <a:spLocks noGrp="1"/>
          </p:cNvSpPr>
          <p:nvPr>
            <p:ph type="title"/>
          </p:nvPr>
        </p:nvSpPr>
        <p:spPr/>
        <p:txBody>
          <a:bodyPr/>
          <a:lstStyle/>
          <a:p>
            <a:r>
              <a:rPr lang="en-US"/>
              <a:t>Instagram Posts Table | aorus_official (Global) - 7 of 21</a:t>
            </a:r>
          </a:p>
        </p:txBody>
      </p:sp>
      <p:graphicFrame>
        <p:nvGraphicFramePr>
          <p:cNvPr id="5" name="Table Placeholder 4">
            <a:extLst>
              <a:ext uri="{FF2B5EF4-FFF2-40B4-BE49-F238E27FC236}">
                <a16:creationId xmlns:a16="http://schemas.microsoft.com/office/drawing/2014/main" id="{3F202446-F925-4F09-BF05-ABE834FF027C}"/>
              </a:ext>
            </a:extLst>
          </p:cNvPr>
          <p:cNvGraphicFramePr>
            <a:graphicFrameLocks noGrp="1"/>
          </p:cNvGraphicFramePr>
          <p:nvPr>
            <p:ph type="tbl" sz="quarter" idx="13"/>
            <p:extLst>
              <p:ext uri="{D42A27DB-BD31-4B8C-83A1-F6EECF244321}">
                <p14:modId xmlns:p14="http://schemas.microsoft.com/office/powerpoint/2010/main" val="92841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70613431"/>
                    </a:ext>
                  </a:extLst>
                </a:gridCol>
                <a:gridCol w="1975104">
                  <a:extLst>
                    <a:ext uri="{9D8B030D-6E8A-4147-A177-3AD203B41FA5}">
                      <a16:colId xmlns:a16="http://schemas.microsoft.com/office/drawing/2014/main" val="1660004315"/>
                    </a:ext>
                  </a:extLst>
                </a:gridCol>
                <a:gridCol w="658368">
                  <a:extLst>
                    <a:ext uri="{9D8B030D-6E8A-4147-A177-3AD203B41FA5}">
                      <a16:colId xmlns:a16="http://schemas.microsoft.com/office/drawing/2014/main" val="1306626664"/>
                    </a:ext>
                  </a:extLst>
                </a:gridCol>
                <a:gridCol w="658368">
                  <a:extLst>
                    <a:ext uri="{9D8B030D-6E8A-4147-A177-3AD203B41FA5}">
                      <a16:colId xmlns:a16="http://schemas.microsoft.com/office/drawing/2014/main" val="2811311769"/>
                    </a:ext>
                  </a:extLst>
                </a:gridCol>
                <a:gridCol w="658368">
                  <a:extLst>
                    <a:ext uri="{9D8B030D-6E8A-4147-A177-3AD203B41FA5}">
                      <a16:colId xmlns:a16="http://schemas.microsoft.com/office/drawing/2014/main" val="4288590868"/>
                    </a:ext>
                  </a:extLst>
                </a:gridCol>
                <a:gridCol w="658368">
                  <a:extLst>
                    <a:ext uri="{9D8B030D-6E8A-4147-A177-3AD203B41FA5}">
                      <a16:colId xmlns:a16="http://schemas.microsoft.com/office/drawing/2014/main" val="3616659676"/>
                    </a:ext>
                  </a:extLst>
                </a:gridCol>
                <a:gridCol w="658368">
                  <a:extLst>
                    <a:ext uri="{9D8B030D-6E8A-4147-A177-3AD203B41FA5}">
                      <a16:colId xmlns:a16="http://schemas.microsoft.com/office/drawing/2014/main" val="3265732123"/>
                    </a:ext>
                  </a:extLst>
                </a:gridCol>
                <a:gridCol w="658368">
                  <a:extLst>
                    <a:ext uri="{9D8B030D-6E8A-4147-A177-3AD203B41FA5}">
                      <a16:colId xmlns:a16="http://schemas.microsoft.com/office/drawing/2014/main" val="599233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591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- 2021-06-13 09:01:24</a:t>
                      </a:r>
                      <a:r>
                        <a:rPr kumimoji="0" lang="en-US" sz="1000" b="0" i="0" u="none" strike="noStrike" kern="1200" cap="none" spc="0" normalizeH="0" baseline="0" noProof="0">
                          <a:ln>
                            <a:noFill/>
                          </a:ln>
                          <a:solidFill>
                            <a:prstClr val="black"/>
                          </a:solidFill>
                          <a:effectLst/>
                          <a:uLnTx/>
                          <a:uFillTx/>
                          <a:latin typeface="+mn-lt"/>
                          <a:ea typeface="+mn-ea"/>
                          <a:cs typeface="+mn-cs"/>
                        </a:rPr>
                        <a:t>
 It's Project Aeris from braintechsociety! How do you like this one? 💯
✨Spec: 
Z390 AORUS MASTER
INTEL 9900K
AORUS NVIDIAGeForce RTX 2080 SUPER
AORUS SSD M.2 1TB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07/17/2021 20:13:15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1811276"/>
                  </a:ext>
                </a:extLst>
              </a:tr>
            </a:tbl>
          </a:graphicData>
        </a:graphic>
      </p:graphicFrame>
      <p:sp>
        <p:nvSpPr>
          <p:cNvPr id="4" name="Text Placeholder 3">
            <a:extLst>
              <a:ext uri="{FF2B5EF4-FFF2-40B4-BE49-F238E27FC236}">
                <a16:creationId xmlns:a16="http://schemas.microsoft.com/office/drawing/2014/main" id="{31334857-B8B5-47EA-8765-0E5DCF09984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113527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DB325-8337-42CF-B8BA-BA3AC0A1C105}"/>
              </a:ext>
            </a:extLst>
          </p:cNvPr>
          <p:cNvSpPr>
            <a:spLocks noGrp="1"/>
          </p:cNvSpPr>
          <p:nvPr>
            <p:ph type="title"/>
          </p:nvPr>
        </p:nvSpPr>
        <p:spPr/>
        <p:txBody>
          <a:bodyPr/>
          <a:lstStyle/>
          <a:p>
            <a:r>
              <a:rPr lang="en-US"/>
              <a:t>Instagram Posts Table | aorus_official (Global) - 8 of 21</a:t>
            </a:r>
          </a:p>
        </p:txBody>
      </p:sp>
      <p:graphicFrame>
        <p:nvGraphicFramePr>
          <p:cNvPr id="5" name="Table Placeholder 4">
            <a:extLst>
              <a:ext uri="{FF2B5EF4-FFF2-40B4-BE49-F238E27FC236}">
                <a16:creationId xmlns:a16="http://schemas.microsoft.com/office/drawing/2014/main" id="{4C553904-4474-495C-B7D4-DAD1B1DBE29D}"/>
              </a:ext>
            </a:extLst>
          </p:cNvPr>
          <p:cNvGraphicFramePr>
            <a:graphicFrameLocks noGrp="1"/>
          </p:cNvGraphicFramePr>
          <p:nvPr>
            <p:ph type="tbl" sz="quarter" idx="13"/>
            <p:extLst>
              <p:ext uri="{D42A27DB-BD31-4B8C-83A1-F6EECF244321}">
                <p14:modId xmlns:p14="http://schemas.microsoft.com/office/powerpoint/2010/main" val="55940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8516975"/>
                    </a:ext>
                  </a:extLst>
                </a:gridCol>
                <a:gridCol w="1975104">
                  <a:extLst>
                    <a:ext uri="{9D8B030D-6E8A-4147-A177-3AD203B41FA5}">
                      <a16:colId xmlns:a16="http://schemas.microsoft.com/office/drawing/2014/main" val="3734859665"/>
                    </a:ext>
                  </a:extLst>
                </a:gridCol>
                <a:gridCol w="658368">
                  <a:extLst>
                    <a:ext uri="{9D8B030D-6E8A-4147-A177-3AD203B41FA5}">
                      <a16:colId xmlns:a16="http://schemas.microsoft.com/office/drawing/2014/main" val="3047094720"/>
                    </a:ext>
                  </a:extLst>
                </a:gridCol>
                <a:gridCol w="658368">
                  <a:extLst>
                    <a:ext uri="{9D8B030D-6E8A-4147-A177-3AD203B41FA5}">
                      <a16:colId xmlns:a16="http://schemas.microsoft.com/office/drawing/2014/main" val="957149843"/>
                    </a:ext>
                  </a:extLst>
                </a:gridCol>
                <a:gridCol w="658368">
                  <a:extLst>
                    <a:ext uri="{9D8B030D-6E8A-4147-A177-3AD203B41FA5}">
                      <a16:colId xmlns:a16="http://schemas.microsoft.com/office/drawing/2014/main" val="3867617253"/>
                    </a:ext>
                  </a:extLst>
                </a:gridCol>
                <a:gridCol w="658368">
                  <a:extLst>
                    <a:ext uri="{9D8B030D-6E8A-4147-A177-3AD203B41FA5}">
                      <a16:colId xmlns:a16="http://schemas.microsoft.com/office/drawing/2014/main" val="628974114"/>
                    </a:ext>
                  </a:extLst>
                </a:gridCol>
                <a:gridCol w="658368">
                  <a:extLst>
                    <a:ext uri="{9D8B030D-6E8A-4147-A177-3AD203B41FA5}">
                      <a16:colId xmlns:a16="http://schemas.microsoft.com/office/drawing/2014/main" val="131886818"/>
                    </a:ext>
                  </a:extLst>
                </a:gridCol>
                <a:gridCol w="658368">
                  <a:extLst>
                    <a:ext uri="{9D8B030D-6E8A-4147-A177-3AD203B41FA5}">
                      <a16:colId xmlns:a16="http://schemas.microsoft.com/office/drawing/2014/main" val="63956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598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- 2021-02-15 10:00:53</a:t>
                      </a:r>
                      <a:r>
                        <a:rPr kumimoji="0" lang="en-US" sz="1000" b="0" i="0" u="none" strike="noStrike" kern="1200" cap="none" spc="0" normalizeH="0" baseline="0" noProof="0">
                          <a:ln>
                            <a:noFill/>
                          </a:ln>
                          <a:solidFill>
                            <a:prstClr val="black"/>
                          </a:solidFill>
                          <a:effectLst/>
                          <a:uLnTx/>
                          <a:uFillTx/>
                          <a:latin typeface="+mn-lt"/>
                          <a:ea typeface="+mn-ea"/>
                          <a:cs typeface="+mn-cs"/>
                        </a:rPr>
                        <a:t>
 Experience WINDFORCE 3X cooling system with alternate spinning fans on NVIDIAGeForce RTX 3090 GAMING OC! ⠀
⠀
#AORUS #NVIDIA #RTX30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5524428"/>
                  </a:ext>
                </a:extLst>
              </a:tr>
            </a:tbl>
          </a:graphicData>
        </a:graphic>
      </p:graphicFrame>
      <p:sp>
        <p:nvSpPr>
          <p:cNvPr id="4" name="Text Placeholder 3">
            <a:extLst>
              <a:ext uri="{FF2B5EF4-FFF2-40B4-BE49-F238E27FC236}">
                <a16:creationId xmlns:a16="http://schemas.microsoft.com/office/drawing/2014/main" id="{283D62F8-4812-455F-B7EF-DD4DA6684E1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285447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7290D-B47F-47FB-B320-A7CAE8F60768}"/>
              </a:ext>
            </a:extLst>
          </p:cNvPr>
          <p:cNvSpPr>
            <a:spLocks noGrp="1"/>
          </p:cNvSpPr>
          <p:nvPr>
            <p:ph type="title"/>
          </p:nvPr>
        </p:nvSpPr>
        <p:spPr/>
        <p:txBody>
          <a:bodyPr/>
          <a:lstStyle/>
          <a:p>
            <a:r>
              <a:rPr lang="en-US"/>
              <a:t>Instagram Posts Table | aorus_official (Global) - 9 of 21</a:t>
            </a:r>
          </a:p>
        </p:txBody>
      </p:sp>
      <p:graphicFrame>
        <p:nvGraphicFramePr>
          <p:cNvPr id="5" name="Table Placeholder 4">
            <a:extLst>
              <a:ext uri="{FF2B5EF4-FFF2-40B4-BE49-F238E27FC236}">
                <a16:creationId xmlns:a16="http://schemas.microsoft.com/office/drawing/2014/main" id="{41B40FD3-F730-4BEF-8C5A-A9EB2BF63AD8}"/>
              </a:ext>
            </a:extLst>
          </p:cNvPr>
          <p:cNvGraphicFramePr>
            <a:graphicFrameLocks noGrp="1"/>
          </p:cNvGraphicFramePr>
          <p:nvPr>
            <p:ph type="tbl" sz="quarter" idx="13"/>
            <p:extLst>
              <p:ext uri="{D42A27DB-BD31-4B8C-83A1-F6EECF244321}">
                <p14:modId xmlns:p14="http://schemas.microsoft.com/office/powerpoint/2010/main" val="8856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97812202"/>
                    </a:ext>
                  </a:extLst>
                </a:gridCol>
                <a:gridCol w="1975104">
                  <a:extLst>
                    <a:ext uri="{9D8B030D-6E8A-4147-A177-3AD203B41FA5}">
                      <a16:colId xmlns:a16="http://schemas.microsoft.com/office/drawing/2014/main" val="1329911562"/>
                    </a:ext>
                  </a:extLst>
                </a:gridCol>
                <a:gridCol w="658368">
                  <a:extLst>
                    <a:ext uri="{9D8B030D-6E8A-4147-A177-3AD203B41FA5}">
                      <a16:colId xmlns:a16="http://schemas.microsoft.com/office/drawing/2014/main" val="836451347"/>
                    </a:ext>
                  </a:extLst>
                </a:gridCol>
                <a:gridCol w="658368">
                  <a:extLst>
                    <a:ext uri="{9D8B030D-6E8A-4147-A177-3AD203B41FA5}">
                      <a16:colId xmlns:a16="http://schemas.microsoft.com/office/drawing/2014/main" val="3079059804"/>
                    </a:ext>
                  </a:extLst>
                </a:gridCol>
                <a:gridCol w="658368">
                  <a:extLst>
                    <a:ext uri="{9D8B030D-6E8A-4147-A177-3AD203B41FA5}">
                      <a16:colId xmlns:a16="http://schemas.microsoft.com/office/drawing/2014/main" val="1500661997"/>
                    </a:ext>
                  </a:extLst>
                </a:gridCol>
                <a:gridCol w="658368">
                  <a:extLst>
                    <a:ext uri="{9D8B030D-6E8A-4147-A177-3AD203B41FA5}">
                      <a16:colId xmlns:a16="http://schemas.microsoft.com/office/drawing/2014/main" val="1497520258"/>
                    </a:ext>
                  </a:extLst>
                </a:gridCol>
                <a:gridCol w="658368">
                  <a:extLst>
                    <a:ext uri="{9D8B030D-6E8A-4147-A177-3AD203B41FA5}">
                      <a16:colId xmlns:a16="http://schemas.microsoft.com/office/drawing/2014/main" val="906874649"/>
                    </a:ext>
                  </a:extLst>
                </a:gridCol>
                <a:gridCol w="658368">
                  <a:extLst>
                    <a:ext uri="{9D8B030D-6E8A-4147-A177-3AD203B41FA5}">
                      <a16:colId xmlns:a16="http://schemas.microsoft.com/office/drawing/2014/main" val="2104663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098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- 2021-03-26 00:44:30</a:t>
                      </a:r>
                      <a:r>
                        <a:rPr kumimoji="0" lang="en-US" sz="1000" b="0" i="0" u="none" strike="noStrike" kern="1200" cap="none" spc="0" normalizeH="0" baseline="0" noProof="0">
                          <a:ln>
                            <a:noFill/>
                          </a:ln>
                          <a:solidFill>
                            <a:prstClr val="black"/>
                          </a:solidFill>
                          <a:effectLst/>
                          <a:uLnTx/>
                          <a:uFillTx/>
                          <a:latin typeface="+mn-lt"/>
                          <a:ea typeface="+mn-ea"/>
                          <a:cs typeface="+mn-cs"/>
                        </a:rPr>
                        <a:t>
 "I am a g**damn killing machine!”⠀
⠀
What’s your favorite #Deathstroke quotes or fighting scenes? Leave a comment below and check out this wild PC mod made by tekredmods for the #CMWS20 competition!⠀
 ⠀
Spec List: ⠀
AMD Ryzen 9 5900x⠀
AORUS GeForce RTX 3080 XTREME WATERFORCE⠀
X570 AORUS XTREME⠀
AORUS RGB Memory 16gb 3200mhz⠀
AORUS Gen4 SSD 2TB⠀
GIGABYTE P850GM⠀
⠀
#AORUS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05/08/2021 02:13:50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81376829"/>
                  </a:ext>
                </a:extLst>
              </a:tr>
            </a:tbl>
          </a:graphicData>
        </a:graphic>
      </p:graphicFrame>
      <p:sp>
        <p:nvSpPr>
          <p:cNvPr id="4" name="Text Placeholder 3">
            <a:extLst>
              <a:ext uri="{FF2B5EF4-FFF2-40B4-BE49-F238E27FC236}">
                <a16:creationId xmlns:a16="http://schemas.microsoft.com/office/drawing/2014/main" id="{67F94F11-FF35-429F-BB5A-B46F4403B7F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599996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063E7-4297-4E84-85EE-5C458B54EFBE}"/>
              </a:ext>
            </a:extLst>
          </p:cNvPr>
          <p:cNvSpPr>
            <a:spLocks noGrp="1"/>
          </p:cNvSpPr>
          <p:nvPr>
            <p:ph type="title"/>
          </p:nvPr>
        </p:nvSpPr>
        <p:spPr/>
        <p:txBody>
          <a:bodyPr/>
          <a:lstStyle/>
          <a:p>
            <a:r>
              <a:rPr lang="en-US"/>
              <a:t>Instagram Posts Table | aorus_official (Global) - 10 of 21</a:t>
            </a:r>
          </a:p>
        </p:txBody>
      </p:sp>
      <p:graphicFrame>
        <p:nvGraphicFramePr>
          <p:cNvPr id="5" name="Table Placeholder 4">
            <a:extLst>
              <a:ext uri="{FF2B5EF4-FFF2-40B4-BE49-F238E27FC236}">
                <a16:creationId xmlns:a16="http://schemas.microsoft.com/office/drawing/2014/main" id="{5A8F11DC-003E-4B5F-B586-58D1ED3009F6}"/>
              </a:ext>
            </a:extLst>
          </p:cNvPr>
          <p:cNvGraphicFramePr>
            <a:graphicFrameLocks noGrp="1"/>
          </p:cNvGraphicFramePr>
          <p:nvPr>
            <p:ph type="tbl" sz="quarter" idx="13"/>
            <p:extLst>
              <p:ext uri="{D42A27DB-BD31-4B8C-83A1-F6EECF244321}">
                <p14:modId xmlns:p14="http://schemas.microsoft.com/office/powerpoint/2010/main" val="227004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46102005"/>
                    </a:ext>
                  </a:extLst>
                </a:gridCol>
                <a:gridCol w="1975104">
                  <a:extLst>
                    <a:ext uri="{9D8B030D-6E8A-4147-A177-3AD203B41FA5}">
                      <a16:colId xmlns:a16="http://schemas.microsoft.com/office/drawing/2014/main" val="710823778"/>
                    </a:ext>
                  </a:extLst>
                </a:gridCol>
                <a:gridCol w="658368">
                  <a:extLst>
                    <a:ext uri="{9D8B030D-6E8A-4147-A177-3AD203B41FA5}">
                      <a16:colId xmlns:a16="http://schemas.microsoft.com/office/drawing/2014/main" val="3004835831"/>
                    </a:ext>
                  </a:extLst>
                </a:gridCol>
                <a:gridCol w="658368">
                  <a:extLst>
                    <a:ext uri="{9D8B030D-6E8A-4147-A177-3AD203B41FA5}">
                      <a16:colId xmlns:a16="http://schemas.microsoft.com/office/drawing/2014/main" val="289390068"/>
                    </a:ext>
                  </a:extLst>
                </a:gridCol>
                <a:gridCol w="658368">
                  <a:extLst>
                    <a:ext uri="{9D8B030D-6E8A-4147-A177-3AD203B41FA5}">
                      <a16:colId xmlns:a16="http://schemas.microsoft.com/office/drawing/2014/main" val="347083062"/>
                    </a:ext>
                  </a:extLst>
                </a:gridCol>
                <a:gridCol w="658368">
                  <a:extLst>
                    <a:ext uri="{9D8B030D-6E8A-4147-A177-3AD203B41FA5}">
                      <a16:colId xmlns:a16="http://schemas.microsoft.com/office/drawing/2014/main" val="452760129"/>
                    </a:ext>
                  </a:extLst>
                </a:gridCol>
                <a:gridCol w="658368">
                  <a:extLst>
                    <a:ext uri="{9D8B030D-6E8A-4147-A177-3AD203B41FA5}">
                      <a16:colId xmlns:a16="http://schemas.microsoft.com/office/drawing/2014/main" val="1786847680"/>
                    </a:ext>
                  </a:extLst>
                </a:gridCol>
                <a:gridCol w="658368">
                  <a:extLst>
                    <a:ext uri="{9D8B030D-6E8A-4147-A177-3AD203B41FA5}">
                      <a16:colId xmlns:a16="http://schemas.microsoft.com/office/drawing/2014/main" val="2394952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189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- 2021-01-16 01:00:20</a:t>
                      </a:r>
                      <a:r>
                        <a:rPr kumimoji="0" lang="en-US" sz="1000" b="0" i="0" u="none" strike="noStrike" kern="1200" cap="none" spc="0" normalizeH="0" baseline="0" noProof="0">
                          <a:ln>
                            <a:noFill/>
                          </a:ln>
                          <a:solidFill>
                            <a:prstClr val="black"/>
                          </a:solidFill>
                          <a:effectLst/>
                          <a:uLnTx/>
                          <a:uFillTx/>
                          <a:latin typeface="+mn-lt"/>
                          <a:ea typeface="+mn-ea"/>
                          <a:cs typeface="+mn-cs"/>
                        </a:rPr>
                        <a:t>
 In one sentence, tell us what a #graphicscard is! ⠀
⠀
📖 Read more👉https://www.aorus.com/blog-detail.php?i=784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836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- 2021-05-09 00:04:55</a:t>
                      </a:r>
                      <a:r>
                        <a:rPr kumimoji="0" lang="en-US" sz="1000" b="0" i="0" u="none" strike="noStrike" kern="1200" cap="none" spc="0" normalizeH="0" baseline="0" noProof="0">
                          <a:ln>
                            <a:noFill/>
                          </a:ln>
                          <a:solidFill>
                            <a:prstClr val="black"/>
                          </a:solidFill>
                          <a:effectLst/>
                          <a:uLnTx/>
                          <a:uFillTx/>
                          <a:latin typeface="+mn-lt"/>
                          <a:ea typeface="+mn-ea"/>
                          <a:cs typeface="+mn-cs"/>
                        </a:rPr>
                        <a:t>
 Take a closer look of AORUS MODEL X, your ultimate AORUS pre-built PC! 
❤️ Like if you like it, and 💬  comment if you want one! 
#AORUS #DesktopPC #UltimateAORUS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06/11/2021 20:14:57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09531259"/>
                  </a:ext>
                </a:extLst>
              </a:tr>
            </a:tbl>
          </a:graphicData>
        </a:graphic>
      </p:graphicFrame>
      <p:sp>
        <p:nvSpPr>
          <p:cNvPr id="4" name="Text Placeholder 3">
            <a:extLst>
              <a:ext uri="{FF2B5EF4-FFF2-40B4-BE49-F238E27FC236}">
                <a16:creationId xmlns:a16="http://schemas.microsoft.com/office/drawing/2014/main" id="{3AA2E33D-2545-4FE8-8AD6-FEB06F26ADB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962407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762F5-FCF4-42BE-9D02-DDF22C00886B}"/>
              </a:ext>
            </a:extLst>
          </p:cNvPr>
          <p:cNvSpPr>
            <a:spLocks noGrp="1"/>
          </p:cNvSpPr>
          <p:nvPr>
            <p:ph type="title"/>
          </p:nvPr>
        </p:nvSpPr>
        <p:spPr/>
        <p:txBody>
          <a:bodyPr/>
          <a:lstStyle/>
          <a:p>
            <a:r>
              <a:rPr lang="en-US"/>
              <a:t>Instagram Posts Table | aorus_official (Global) - 11 of 21</a:t>
            </a:r>
          </a:p>
        </p:txBody>
      </p:sp>
      <p:graphicFrame>
        <p:nvGraphicFramePr>
          <p:cNvPr id="5" name="Table Placeholder 4">
            <a:extLst>
              <a:ext uri="{FF2B5EF4-FFF2-40B4-BE49-F238E27FC236}">
                <a16:creationId xmlns:a16="http://schemas.microsoft.com/office/drawing/2014/main" id="{A0FA9C9F-1941-4128-862A-87F08560E837}"/>
              </a:ext>
            </a:extLst>
          </p:cNvPr>
          <p:cNvGraphicFramePr>
            <a:graphicFrameLocks noGrp="1"/>
          </p:cNvGraphicFramePr>
          <p:nvPr>
            <p:ph type="tbl" sz="quarter" idx="13"/>
            <p:extLst>
              <p:ext uri="{D42A27DB-BD31-4B8C-83A1-F6EECF244321}">
                <p14:modId xmlns:p14="http://schemas.microsoft.com/office/powerpoint/2010/main" val="395937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43068725"/>
                    </a:ext>
                  </a:extLst>
                </a:gridCol>
                <a:gridCol w="1975104">
                  <a:extLst>
                    <a:ext uri="{9D8B030D-6E8A-4147-A177-3AD203B41FA5}">
                      <a16:colId xmlns:a16="http://schemas.microsoft.com/office/drawing/2014/main" val="170470465"/>
                    </a:ext>
                  </a:extLst>
                </a:gridCol>
                <a:gridCol w="658368">
                  <a:extLst>
                    <a:ext uri="{9D8B030D-6E8A-4147-A177-3AD203B41FA5}">
                      <a16:colId xmlns:a16="http://schemas.microsoft.com/office/drawing/2014/main" val="2143910404"/>
                    </a:ext>
                  </a:extLst>
                </a:gridCol>
                <a:gridCol w="658368">
                  <a:extLst>
                    <a:ext uri="{9D8B030D-6E8A-4147-A177-3AD203B41FA5}">
                      <a16:colId xmlns:a16="http://schemas.microsoft.com/office/drawing/2014/main" val="168775376"/>
                    </a:ext>
                  </a:extLst>
                </a:gridCol>
                <a:gridCol w="658368">
                  <a:extLst>
                    <a:ext uri="{9D8B030D-6E8A-4147-A177-3AD203B41FA5}">
                      <a16:colId xmlns:a16="http://schemas.microsoft.com/office/drawing/2014/main" val="3060974335"/>
                    </a:ext>
                  </a:extLst>
                </a:gridCol>
                <a:gridCol w="658368">
                  <a:extLst>
                    <a:ext uri="{9D8B030D-6E8A-4147-A177-3AD203B41FA5}">
                      <a16:colId xmlns:a16="http://schemas.microsoft.com/office/drawing/2014/main" val="3913859061"/>
                    </a:ext>
                  </a:extLst>
                </a:gridCol>
                <a:gridCol w="658368">
                  <a:extLst>
                    <a:ext uri="{9D8B030D-6E8A-4147-A177-3AD203B41FA5}">
                      <a16:colId xmlns:a16="http://schemas.microsoft.com/office/drawing/2014/main" val="760135649"/>
                    </a:ext>
                  </a:extLst>
                </a:gridCol>
                <a:gridCol w="658368">
                  <a:extLst>
                    <a:ext uri="{9D8B030D-6E8A-4147-A177-3AD203B41FA5}">
                      <a16:colId xmlns:a16="http://schemas.microsoft.com/office/drawing/2014/main" val="880814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876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- 2021-04-27 00:00:39</a:t>
                      </a:r>
                      <a:r>
                        <a:rPr kumimoji="0" lang="en-US" sz="1000" b="0" i="0" u="none" strike="noStrike" kern="1200" cap="none" spc="0" normalizeH="0" baseline="0" noProof="0">
                          <a:ln>
                            <a:noFill/>
                          </a:ln>
                          <a:solidFill>
                            <a:prstClr val="black"/>
                          </a:solidFill>
                          <a:effectLst/>
                          <a:uLnTx/>
                          <a:uFillTx/>
                          <a:latin typeface="+mn-lt"/>
                          <a:ea typeface="+mn-ea"/>
                          <a:cs typeface="+mn-cs"/>
                        </a:rPr>
                        <a:t>
 🤔There's one impostor among us. Who do you think it is? 
This colorful and lively PC mod by DesignsByIFR has so many details about Among Us. The Custom Graphics Card backplate, the base deco, and the 2 screens with animation make it an outstanding build.
🔎Learn More👉 https://www.aorus.com/explore/pc-modding
✨Spec List:
AORUS NVIDIAGeForce RTX 3080 MASTER
Intel Core i7 10700KF 
Z490 AORUS MASTER 
AORUS RGB Memory 16G 
AORUS RGB M.2 SSD 
GIGABYTE P850GM Power Supply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06/03/2021 08:12:29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89874804"/>
                  </a:ext>
                </a:extLst>
              </a:tr>
            </a:tbl>
          </a:graphicData>
        </a:graphic>
      </p:graphicFrame>
      <p:sp>
        <p:nvSpPr>
          <p:cNvPr id="4" name="Text Placeholder 3">
            <a:extLst>
              <a:ext uri="{FF2B5EF4-FFF2-40B4-BE49-F238E27FC236}">
                <a16:creationId xmlns:a16="http://schemas.microsoft.com/office/drawing/2014/main" id="{6F33B0BA-BEA9-44C6-BAD4-1278A95B3C4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34664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3BBD-529F-4E28-86E3-4D50E2187686}"/>
              </a:ext>
            </a:extLst>
          </p:cNvPr>
          <p:cNvSpPr>
            <a:spLocks noGrp="1"/>
          </p:cNvSpPr>
          <p:nvPr>
            <p:ph type="title"/>
          </p:nvPr>
        </p:nvSpPr>
        <p:spPr/>
        <p:txBody>
          <a:bodyPr/>
          <a:lstStyle/>
          <a:p>
            <a:r>
              <a:rPr lang="en-US"/>
              <a:t>Instagram Posts Table | aorus_official (Global) - 12 of 21</a:t>
            </a:r>
          </a:p>
        </p:txBody>
      </p:sp>
      <p:graphicFrame>
        <p:nvGraphicFramePr>
          <p:cNvPr id="5" name="Table Placeholder 4">
            <a:extLst>
              <a:ext uri="{FF2B5EF4-FFF2-40B4-BE49-F238E27FC236}">
                <a16:creationId xmlns:a16="http://schemas.microsoft.com/office/drawing/2014/main" id="{E74020DF-6DCD-46F8-9E42-4DAE467CF3C5}"/>
              </a:ext>
            </a:extLst>
          </p:cNvPr>
          <p:cNvGraphicFramePr>
            <a:graphicFrameLocks noGrp="1"/>
          </p:cNvGraphicFramePr>
          <p:nvPr>
            <p:ph type="tbl" sz="quarter" idx="13"/>
            <p:extLst>
              <p:ext uri="{D42A27DB-BD31-4B8C-83A1-F6EECF244321}">
                <p14:modId xmlns:p14="http://schemas.microsoft.com/office/powerpoint/2010/main" val="16343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05281912"/>
                    </a:ext>
                  </a:extLst>
                </a:gridCol>
                <a:gridCol w="1975104">
                  <a:extLst>
                    <a:ext uri="{9D8B030D-6E8A-4147-A177-3AD203B41FA5}">
                      <a16:colId xmlns:a16="http://schemas.microsoft.com/office/drawing/2014/main" val="1736883247"/>
                    </a:ext>
                  </a:extLst>
                </a:gridCol>
                <a:gridCol w="658368">
                  <a:extLst>
                    <a:ext uri="{9D8B030D-6E8A-4147-A177-3AD203B41FA5}">
                      <a16:colId xmlns:a16="http://schemas.microsoft.com/office/drawing/2014/main" val="602272175"/>
                    </a:ext>
                  </a:extLst>
                </a:gridCol>
                <a:gridCol w="658368">
                  <a:extLst>
                    <a:ext uri="{9D8B030D-6E8A-4147-A177-3AD203B41FA5}">
                      <a16:colId xmlns:a16="http://schemas.microsoft.com/office/drawing/2014/main" val="661216485"/>
                    </a:ext>
                  </a:extLst>
                </a:gridCol>
                <a:gridCol w="658368">
                  <a:extLst>
                    <a:ext uri="{9D8B030D-6E8A-4147-A177-3AD203B41FA5}">
                      <a16:colId xmlns:a16="http://schemas.microsoft.com/office/drawing/2014/main" val="2929936412"/>
                    </a:ext>
                  </a:extLst>
                </a:gridCol>
                <a:gridCol w="658368">
                  <a:extLst>
                    <a:ext uri="{9D8B030D-6E8A-4147-A177-3AD203B41FA5}">
                      <a16:colId xmlns:a16="http://schemas.microsoft.com/office/drawing/2014/main" val="342630127"/>
                    </a:ext>
                  </a:extLst>
                </a:gridCol>
                <a:gridCol w="658368">
                  <a:extLst>
                    <a:ext uri="{9D8B030D-6E8A-4147-A177-3AD203B41FA5}">
                      <a16:colId xmlns:a16="http://schemas.microsoft.com/office/drawing/2014/main" val="229939367"/>
                    </a:ext>
                  </a:extLst>
                </a:gridCol>
                <a:gridCol w="658368">
                  <a:extLst>
                    <a:ext uri="{9D8B030D-6E8A-4147-A177-3AD203B41FA5}">
                      <a16:colId xmlns:a16="http://schemas.microsoft.com/office/drawing/2014/main" val="3567483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503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- 2021-01-17 01:24:33</a:t>
                      </a:r>
                      <a:r>
                        <a:rPr kumimoji="0" lang="en-US" sz="1000" b="0" i="0" u="none" strike="noStrike" kern="1200" cap="none" spc="0" normalizeH="0" baseline="0" noProof="0">
                          <a:ln>
                            <a:noFill/>
                          </a:ln>
                          <a:solidFill>
                            <a:prstClr val="black"/>
                          </a:solidFill>
                          <a:effectLst/>
                          <a:uLnTx/>
                          <a:uFillTx/>
                          <a:latin typeface="+mn-lt"/>
                          <a:ea typeface="+mn-ea"/>
                          <a:cs typeface="+mn-cs"/>
                        </a:rPr>
                        <a:t>
 Project Ensis by bit_tech looking sharp!💯 Lines on lines on lines! #PoweredByAORUS #DesIgnYourAORUS #UpgradeWithAORUS 
⠀
✔️ Spec List⠀
Intel i9 10900k CPU⠀
Z490 AORUS XTREME WATERFORCE⠀
AORUS RTX 2080S XTREME WATERFORCE⠀
GIGABYTE Designare 3200MHz 64GB⠀
AORUS P850W⠀
Gigabyte NVMe M.2 SSD 1TB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24018821"/>
                  </a:ext>
                </a:extLst>
              </a:tr>
            </a:tbl>
          </a:graphicData>
        </a:graphic>
      </p:graphicFrame>
      <p:sp>
        <p:nvSpPr>
          <p:cNvPr id="4" name="Text Placeholder 3">
            <a:extLst>
              <a:ext uri="{FF2B5EF4-FFF2-40B4-BE49-F238E27FC236}">
                <a16:creationId xmlns:a16="http://schemas.microsoft.com/office/drawing/2014/main" id="{60FCA37D-A1BB-4741-957B-ABF777D382F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09966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BB25-3ED6-4DAA-9B4C-58D0A46D9BA4}"/>
              </a:ext>
            </a:extLst>
          </p:cNvPr>
          <p:cNvSpPr>
            <a:spLocks noGrp="1"/>
          </p:cNvSpPr>
          <p:nvPr>
            <p:ph type="title"/>
          </p:nvPr>
        </p:nvSpPr>
        <p:spPr/>
        <p:txBody>
          <a:bodyPr/>
          <a:lstStyle/>
          <a:p>
            <a:r>
              <a:rPr lang="en-US"/>
              <a:t>Instagram Posts Table | aorus_official (Global) - 13 of 21</a:t>
            </a:r>
          </a:p>
        </p:txBody>
      </p:sp>
      <p:graphicFrame>
        <p:nvGraphicFramePr>
          <p:cNvPr id="5" name="Table Placeholder 4">
            <a:extLst>
              <a:ext uri="{FF2B5EF4-FFF2-40B4-BE49-F238E27FC236}">
                <a16:creationId xmlns:a16="http://schemas.microsoft.com/office/drawing/2014/main" id="{CA98B164-39BA-43A9-9296-C01646C1451C}"/>
              </a:ext>
            </a:extLst>
          </p:cNvPr>
          <p:cNvGraphicFramePr>
            <a:graphicFrameLocks noGrp="1"/>
          </p:cNvGraphicFramePr>
          <p:nvPr>
            <p:ph type="tbl" sz="quarter" idx="13"/>
            <p:extLst>
              <p:ext uri="{D42A27DB-BD31-4B8C-83A1-F6EECF244321}">
                <p14:modId xmlns:p14="http://schemas.microsoft.com/office/powerpoint/2010/main" val="121660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22092895"/>
                    </a:ext>
                  </a:extLst>
                </a:gridCol>
                <a:gridCol w="1975104">
                  <a:extLst>
                    <a:ext uri="{9D8B030D-6E8A-4147-A177-3AD203B41FA5}">
                      <a16:colId xmlns:a16="http://schemas.microsoft.com/office/drawing/2014/main" val="3396075993"/>
                    </a:ext>
                  </a:extLst>
                </a:gridCol>
                <a:gridCol w="658368">
                  <a:extLst>
                    <a:ext uri="{9D8B030D-6E8A-4147-A177-3AD203B41FA5}">
                      <a16:colId xmlns:a16="http://schemas.microsoft.com/office/drawing/2014/main" val="2075657751"/>
                    </a:ext>
                  </a:extLst>
                </a:gridCol>
                <a:gridCol w="658368">
                  <a:extLst>
                    <a:ext uri="{9D8B030D-6E8A-4147-A177-3AD203B41FA5}">
                      <a16:colId xmlns:a16="http://schemas.microsoft.com/office/drawing/2014/main" val="1797710976"/>
                    </a:ext>
                  </a:extLst>
                </a:gridCol>
                <a:gridCol w="658368">
                  <a:extLst>
                    <a:ext uri="{9D8B030D-6E8A-4147-A177-3AD203B41FA5}">
                      <a16:colId xmlns:a16="http://schemas.microsoft.com/office/drawing/2014/main" val="769131378"/>
                    </a:ext>
                  </a:extLst>
                </a:gridCol>
                <a:gridCol w="658368">
                  <a:extLst>
                    <a:ext uri="{9D8B030D-6E8A-4147-A177-3AD203B41FA5}">
                      <a16:colId xmlns:a16="http://schemas.microsoft.com/office/drawing/2014/main" val="433055251"/>
                    </a:ext>
                  </a:extLst>
                </a:gridCol>
                <a:gridCol w="658368">
                  <a:extLst>
                    <a:ext uri="{9D8B030D-6E8A-4147-A177-3AD203B41FA5}">
                      <a16:colId xmlns:a16="http://schemas.microsoft.com/office/drawing/2014/main" val="2326241582"/>
                    </a:ext>
                  </a:extLst>
                </a:gridCol>
                <a:gridCol w="658368">
                  <a:extLst>
                    <a:ext uri="{9D8B030D-6E8A-4147-A177-3AD203B41FA5}">
                      <a16:colId xmlns:a16="http://schemas.microsoft.com/office/drawing/2014/main" val="1036249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26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- 2021-04-09 00:01:23</a:t>
                      </a:r>
                      <a:r>
                        <a:rPr kumimoji="0" lang="en-US" sz="1000" b="0" i="0" u="none" strike="noStrike" kern="1200" cap="none" spc="0" normalizeH="0" baseline="0" noProof="0">
                          <a:ln>
                            <a:noFill/>
                          </a:ln>
                          <a:solidFill>
                            <a:prstClr val="black"/>
                          </a:solidFill>
                          <a:effectLst/>
                          <a:uLnTx/>
                          <a:uFillTx/>
                          <a:latin typeface="+mn-lt"/>
                          <a:ea typeface="+mn-ea"/>
                          <a:cs typeface="+mn-cs"/>
                        </a:rPr>
                        <a:t>
 The new Bugatti gaming PC with AORUS &amp; AMD custom designed, built by themvp.in! 
✨Spec List: 
AMD Ryzen 7 5800X
B550 AORUS PRO AC
AORUS Radeon RX 6800 XT MASTER
AORUS Liquid Cooler 240
GIGABYTE P850GM
AORUS PCIe Gen4 NVMe SSD 1TB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05/21/2021 20:12:00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9000253"/>
                  </a:ext>
                </a:extLst>
              </a:tr>
            </a:tbl>
          </a:graphicData>
        </a:graphic>
      </p:graphicFrame>
      <p:sp>
        <p:nvSpPr>
          <p:cNvPr id="4" name="Text Placeholder 3">
            <a:extLst>
              <a:ext uri="{FF2B5EF4-FFF2-40B4-BE49-F238E27FC236}">
                <a16:creationId xmlns:a16="http://schemas.microsoft.com/office/drawing/2014/main" id="{2D638E78-8AF4-4601-A1D9-5EC1455D057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708682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AABB7-0571-47F5-845D-89CC93F40D59}"/>
              </a:ext>
            </a:extLst>
          </p:cNvPr>
          <p:cNvSpPr>
            <a:spLocks noGrp="1"/>
          </p:cNvSpPr>
          <p:nvPr>
            <p:ph type="title"/>
          </p:nvPr>
        </p:nvSpPr>
        <p:spPr/>
        <p:txBody>
          <a:bodyPr/>
          <a:lstStyle/>
          <a:p>
            <a:r>
              <a:rPr lang="en-US"/>
              <a:t>Instagram Posts Table | aorus_official (Global) - 14 of 21</a:t>
            </a:r>
          </a:p>
        </p:txBody>
      </p:sp>
      <p:graphicFrame>
        <p:nvGraphicFramePr>
          <p:cNvPr id="5" name="Table Placeholder 4">
            <a:extLst>
              <a:ext uri="{FF2B5EF4-FFF2-40B4-BE49-F238E27FC236}">
                <a16:creationId xmlns:a16="http://schemas.microsoft.com/office/drawing/2014/main" id="{A09B6027-8215-48A7-8C5D-4C1DF02AD163}"/>
              </a:ext>
            </a:extLst>
          </p:cNvPr>
          <p:cNvGraphicFramePr>
            <a:graphicFrameLocks noGrp="1"/>
          </p:cNvGraphicFramePr>
          <p:nvPr>
            <p:ph type="tbl" sz="quarter" idx="13"/>
            <p:extLst>
              <p:ext uri="{D42A27DB-BD31-4B8C-83A1-F6EECF244321}">
                <p14:modId xmlns:p14="http://schemas.microsoft.com/office/powerpoint/2010/main" val="151382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36434849"/>
                    </a:ext>
                  </a:extLst>
                </a:gridCol>
                <a:gridCol w="1975104">
                  <a:extLst>
                    <a:ext uri="{9D8B030D-6E8A-4147-A177-3AD203B41FA5}">
                      <a16:colId xmlns:a16="http://schemas.microsoft.com/office/drawing/2014/main" val="230458129"/>
                    </a:ext>
                  </a:extLst>
                </a:gridCol>
                <a:gridCol w="658368">
                  <a:extLst>
                    <a:ext uri="{9D8B030D-6E8A-4147-A177-3AD203B41FA5}">
                      <a16:colId xmlns:a16="http://schemas.microsoft.com/office/drawing/2014/main" val="579833180"/>
                    </a:ext>
                  </a:extLst>
                </a:gridCol>
                <a:gridCol w="658368">
                  <a:extLst>
                    <a:ext uri="{9D8B030D-6E8A-4147-A177-3AD203B41FA5}">
                      <a16:colId xmlns:a16="http://schemas.microsoft.com/office/drawing/2014/main" val="194466803"/>
                    </a:ext>
                  </a:extLst>
                </a:gridCol>
                <a:gridCol w="658368">
                  <a:extLst>
                    <a:ext uri="{9D8B030D-6E8A-4147-A177-3AD203B41FA5}">
                      <a16:colId xmlns:a16="http://schemas.microsoft.com/office/drawing/2014/main" val="2654197710"/>
                    </a:ext>
                  </a:extLst>
                </a:gridCol>
                <a:gridCol w="658368">
                  <a:extLst>
                    <a:ext uri="{9D8B030D-6E8A-4147-A177-3AD203B41FA5}">
                      <a16:colId xmlns:a16="http://schemas.microsoft.com/office/drawing/2014/main" val="580890533"/>
                    </a:ext>
                  </a:extLst>
                </a:gridCol>
                <a:gridCol w="658368">
                  <a:extLst>
                    <a:ext uri="{9D8B030D-6E8A-4147-A177-3AD203B41FA5}">
                      <a16:colId xmlns:a16="http://schemas.microsoft.com/office/drawing/2014/main" val="1620264140"/>
                    </a:ext>
                  </a:extLst>
                </a:gridCol>
                <a:gridCol w="658368">
                  <a:extLst>
                    <a:ext uri="{9D8B030D-6E8A-4147-A177-3AD203B41FA5}">
                      <a16:colId xmlns:a16="http://schemas.microsoft.com/office/drawing/2014/main" val="52045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248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- 2021-02-28 10:25:42</a:t>
                      </a:r>
                      <a:r>
                        <a:rPr kumimoji="0" lang="en-US" sz="1000" b="0" i="0" u="none" strike="noStrike" kern="1200" cap="none" spc="0" normalizeH="0" baseline="0" noProof="0">
                          <a:ln>
                            <a:noFill/>
                          </a:ln>
                          <a:solidFill>
                            <a:prstClr val="black"/>
                          </a:solidFill>
                          <a:effectLst/>
                          <a:uLnTx/>
                          <a:uFillTx/>
                          <a:latin typeface="+mn-lt"/>
                          <a:ea typeface="+mn-ea"/>
                          <a:cs typeface="+mn-cs"/>
                        </a:rPr>
                        <a:t>
 This is epic! ✨ Rate 💯  this G2Esports themed PC!⠀
📷 Naorus_FA01 from Twitter ⠀
⠀
#PoweredByAORUS #DesIgnYourAORUS #UpgradeWithAORUS #AORUS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8722655"/>
                  </a:ext>
                </a:extLst>
              </a:tr>
            </a:tbl>
          </a:graphicData>
        </a:graphic>
      </p:graphicFrame>
      <p:sp>
        <p:nvSpPr>
          <p:cNvPr id="4" name="Text Placeholder 3">
            <a:extLst>
              <a:ext uri="{FF2B5EF4-FFF2-40B4-BE49-F238E27FC236}">
                <a16:creationId xmlns:a16="http://schemas.microsoft.com/office/drawing/2014/main" id="{B3734DCB-DCF1-40E8-8A34-8E12534FED4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65130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ABA08-B422-4E4E-A771-69C17AA4775C}"/>
              </a:ext>
            </a:extLst>
          </p:cNvPr>
          <p:cNvSpPr>
            <a:spLocks noGrp="1"/>
          </p:cNvSpPr>
          <p:nvPr>
            <p:ph type="title"/>
          </p:nvPr>
        </p:nvSpPr>
        <p:spPr/>
        <p:txBody>
          <a:bodyPr/>
          <a:lstStyle/>
          <a:p>
            <a:r>
              <a:rPr lang="en-US"/>
              <a:t>Instagram Posts Table | aorus_official (Global) - 15 of 21</a:t>
            </a:r>
          </a:p>
        </p:txBody>
      </p:sp>
      <p:graphicFrame>
        <p:nvGraphicFramePr>
          <p:cNvPr id="5" name="Table Placeholder 4">
            <a:extLst>
              <a:ext uri="{FF2B5EF4-FFF2-40B4-BE49-F238E27FC236}">
                <a16:creationId xmlns:a16="http://schemas.microsoft.com/office/drawing/2014/main" id="{FF773B7A-BAD2-4AA2-AE05-1B23A66F4AB5}"/>
              </a:ext>
            </a:extLst>
          </p:cNvPr>
          <p:cNvGraphicFramePr>
            <a:graphicFrameLocks noGrp="1"/>
          </p:cNvGraphicFramePr>
          <p:nvPr>
            <p:ph type="tbl" sz="quarter" idx="13"/>
            <p:extLst>
              <p:ext uri="{D42A27DB-BD31-4B8C-83A1-F6EECF244321}">
                <p14:modId xmlns:p14="http://schemas.microsoft.com/office/powerpoint/2010/main" val="3634761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02932428"/>
                    </a:ext>
                  </a:extLst>
                </a:gridCol>
                <a:gridCol w="1975104">
                  <a:extLst>
                    <a:ext uri="{9D8B030D-6E8A-4147-A177-3AD203B41FA5}">
                      <a16:colId xmlns:a16="http://schemas.microsoft.com/office/drawing/2014/main" val="1380567964"/>
                    </a:ext>
                  </a:extLst>
                </a:gridCol>
                <a:gridCol w="658368">
                  <a:extLst>
                    <a:ext uri="{9D8B030D-6E8A-4147-A177-3AD203B41FA5}">
                      <a16:colId xmlns:a16="http://schemas.microsoft.com/office/drawing/2014/main" val="452694433"/>
                    </a:ext>
                  </a:extLst>
                </a:gridCol>
                <a:gridCol w="658368">
                  <a:extLst>
                    <a:ext uri="{9D8B030D-6E8A-4147-A177-3AD203B41FA5}">
                      <a16:colId xmlns:a16="http://schemas.microsoft.com/office/drawing/2014/main" val="3240459954"/>
                    </a:ext>
                  </a:extLst>
                </a:gridCol>
                <a:gridCol w="658368">
                  <a:extLst>
                    <a:ext uri="{9D8B030D-6E8A-4147-A177-3AD203B41FA5}">
                      <a16:colId xmlns:a16="http://schemas.microsoft.com/office/drawing/2014/main" val="1052782881"/>
                    </a:ext>
                  </a:extLst>
                </a:gridCol>
                <a:gridCol w="658368">
                  <a:extLst>
                    <a:ext uri="{9D8B030D-6E8A-4147-A177-3AD203B41FA5}">
                      <a16:colId xmlns:a16="http://schemas.microsoft.com/office/drawing/2014/main" val="3645181498"/>
                    </a:ext>
                  </a:extLst>
                </a:gridCol>
                <a:gridCol w="658368">
                  <a:extLst>
                    <a:ext uri="{9D8B030D-6E8A-4147-A177-3AD203B41FA5}">
                      <a16:colId xmlns:a16="http://schemas.microsoft.com/office/drawing/2014/main" val="2332076210"/>
                    </a:ext>
                  </a:extLst>
                </a:gridCol>
                <a:gridCol w="658368">
                  <a:extLst>
                    <a:ext uri="{9D8B030D-6E8A-4147-A177-3AD203B41FA5}">
                      <a16:colId xmlns:a16="http://schemas.microsoft.com/office/drawing/2014/main" val="368076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3265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- 2021-04-17 00:00:58</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unique stunning afrojack rig featuring a GeForce RTX 3090 and top notch hardware from aorus_benelux - created by timpelay for the world renowned DJ! teamwallgaming 
🔎 Spec List:
intel Core-i9 10900K
Z490 AORUS XTREME WATERFORCE
AORUS NVIDIAGeForce RTX 3090 WATERFORCE WB
3x AORUS Gen4 SSD 2TB
2x DESIGNARE 2x32GB Total 128GB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05/24/2021 20:14:18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18791983"/>
                  </a:ext>
                </a:extLst>
              </a:tr>
            </a:tbl>
          </a:graphicData>
        </a:graphic>
      </p:graphicFrame>
      <p:sp>
        <p:nvSpPr>
          <p:cNvPr id="4" name="Text Placeholder 3">
            <a:extLst>
              <a:ext uri="{FF2B5EF4-FFF2-40B4-BE49-F238E27FC236}">
                <a16:creationId xmlns:a16="http://schemas.microsoft.com/office/drawing/2014/main" id="{A24CFC78-D9C7-4A7B-A6CC-F4E4DE66739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946191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42B90-D875-4178-8B5A-51B2296CE0D9}"/>
              </a:ext>
            </a:extLst>
          </p:cNvPr>
          <p:cNvSpPr>
            <a:spLocks noGrp="1"/>
          </p:cNvSpPr>
          <p:nvPr>
            <p:ph type="title"/>
          </p:nvPr>
        </p:nvSpPr>
        <p:spPr/>
        <p:txBody>
          <a:bodyPr/>
          <a:lstStyle/>
          <a:p>
            <a:r>
              <a:rPr lang="en-US"/>
              <a:t>Instagram Posts Table | aorus_official (Global) - 16 of 21</a:t>
            </a:r>
          </a:p>
        </p:txBody>
      </p:sp>
      <p:graphicFrame>
        <p:nvGraphicFramePr>
          <p:cNvPr id="5" name="Table Placeholder 4">
            <a:extLst>
              <a:ext uri="{FF2B5EF4-FFF2-40B4-BE49-F238E27FC236}">
                <a16:creationId xmlns:a16="http://schemas.microsoft.com/office/drawing/2014/main" id="{022F5893-9CA8-4446-8564-3D31241DF1EB}"/>
              </a:ext>
            </a:extLst>
          </p:cNvPr>
          <p:cNvGraphicFramePr>
            <a:graphicFrameLocks noGrp="1"/>
          </p:cNvGraphicFramePr>
          <p:nvPr>
            <p:ph type="tbl" sz="quarter" idx="13"/>
            <p:extLst>
              <p:ext uri="{D42A27DB-BD31-4B8C-83A1-F6EECF244321}">
                <p14:modId xmlns:p14="http://schemas.microsoft.com/office/powerpoint/2010/main" val="1244093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5053481"/>
                    </a:ext>
                  </a:extLst>
                </a:gridCol>
                <a:gridCol w="1975104">
                  <a:extLst>
                    <a:ext uri="{9D8B030D-6E8A-4147-A177-3AD203B41FA5}">
                      <a16:colId xmlns:a16="http://schemas.microsoft.com/office/drawing/2014/main" val="422487037"/>
                    </a:ext>
                  </a:extLst>
                </a:gridCol>
                <a:gridCol w="658368">
                  <a:extLst>
                    <a:ext uri="{9D8B030D-6E8A-4147-A177-3AD203B41FA5}">
                      <a16:colId xmlns:a16="http://schemas.microsoft.com/office/drawing/2014/main" val="2470070365"/>
                    </a:ext>
                  </a:extLst>
                </a:gridCol>
                <a:gridCol w="658368">
                  <a:extLst>
                    <a:ext uri="{9D8B030D-6E8A-4147-A177-3AD203B41FA5}">
                      <a16:colId xmlns:a16="http://schemas.microsoft.com/office/drawing/2014/main" val="3826654866"/>
                    </a:ext>
                  </a:extLst>
                </a:gridCol>
                <a:gridCol w="658368">
                  <a:extLst>
                    <a:ext uri="{9D8B030D-6E8A-4147-A177-3AD203B41FA5}">
                      <a16:colId xmlns:a16="http://schemas.microsoft.com/office/drawing/2014/main" val="2367481976"/>
                    </a:ext>
                  </a:extLst>
                </a:gridCol>
                <a:gridCol w="658368">
                  <a:extLst>
                    <a:ext uri="{9D8B030D-6E8A-4147-A177-3AD203B41FA5}">
                      <a16:colId xmlns:a16="http://schemas.microsoft.com/office/drawing/2014/main" val="2780652134"/>
                    </a:ext>
                  </a:extLst>
                </a:gridCol>
                <a:gridCol w="658368">
                  <a:extLst>
                    <a:ext uri="{9D8B030D-6E8A-4147-A177-3AD203B41FA5}">
                      <a16:colId xmlns:a16="http://schemas.microsoft.com/office/drawing/2014/main" val="817162546"/>
                    </a:ext>
                  </a:extLst>
                </a:gridCol>
                <a:gridCol w="658368">
                  <a:extLst>
                    <a:ext uri="{9D8B030D-6E8A-4147-A177-3AD203B41FA5}">
                      <a16:colId xmlns:a16="http://schemas.microsoft.com/office/drawing/2014/main" val="488542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364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- 2021-01-04 01:01:16</a:t>
                      </a:r>
                      <a:r>
                        <a:rPr kumimoji="0" lang="en-US" sz="1000" b="0" i="0" u="none" strike="noStrike" kern="1200" cap="none" spc="0" normalizeH="0" baseline="0" noProof="0">
                          <a:ln>
                            <a:noFill/>
                          </a:ln>
                          <a:solidFill>
                            <a:prstClr val="black"/>
                          </a:solidFill>
                          <a:effectLst/>
                          <a:uLnTx/>
                          <a:uFillTx/>
                          <a:latin typeface="+mn-lt"/>
                          <a:ea typeface="+mn-ea"/>
                          <a:cs typeface="+mn-cs"/>
                        </a:rPr>
                        <a:t>
 🔥Khoi My PC - presented by AORUS! 💯  Rate our PC from 1 to 10! #PoweredByAORUS⠀
⠀
Spec List:⠀
• intel 10 Core i9-10850K ⠀
• Z490I AORUS ULTRA ⠀
• AORUS RGB Memory 16GB (2x8GB) 3200MHz ⠀
• CAORUS GeForce RTX 3090 MASTER 24G ⠀
• P850GM ⠀
• AORUS LIQUID COOLER 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17915024"/>
                  </a:ext>
                </a:extLst>
              </a:tr>
            </a:tbl>
          </a:graphicData>
        </a:graphic>
      </p:graphicFrame>
      <p:sp>
        <p:nvSpPr>
          <p:cNvPr id="4" name="Text Placeholder 3">
            <a:extLst>
              <a:ext uri="{FF2B5EF4-FFF2-40B4-BE49-F238E27FC236}">
                <a16:creationId xmlns:a16="http://schemas.microsoft.com/office/drawing/2014/main" id="{A784295E-08B7-4B5C-ADAB-4F505F10A28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793977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FB748-9610-4246-8D39-24B2D074645E}"/>
              </a:ext>
            </a:extLst>
          </p:cNvPr>
          <p:cNvSpPr>
            <a:spLocks noGrp="1"/>
          </p:cNvSpPr>
          <p:nvPr>
            <p:ph type="title"/>
          </p:nvPr>
        </p:nvSpPr>
        <p:spPr/>
        <p:txBody>
          <a:bodyPr/>
          <a:lstStyle/>
          <a:p>
            <a:r>
              <a:rPr lang="en-US"/>
              <a:t>Instagram Posts Table | aorus_official (Global) - 17 of 21</a:t>
            </a:r>
          </a:p>
        </p:txBody>
      </p:sp>
      <p:graphicFrame>
        <p:nvGraphicFramePr>
          <p:cNvPr id="5" name="Table Placeholder 4">
            <a:extLst>
              <a:ext uri="{FF2B5EF4-FFF2-40B4-BE49-F238E27FC236}">
                <a16:creationId xmlns:a16="http://schemas.microsoft.com/office/drawing/2014/main" id="{86550165-DBAF-4610-97A9-6F4550A7D88E}"/>
              </a:ext>
            </a:extLst>
          </p:cNvPr>
          <p:cNvGraphicFramePr>
            <a:graphicFrameLocks noGrp="1"/>
          </p:cNvGraphicFramePr>
          <p:nvPr>
            <p:ph type="tbl" sz="quarter" idx="13"/>
            <p:extLst>
              <p:ext uri="{D42A27DB-BD31-4B8C-83A1-F6EECF244321}">
                <p14:modId xmlns:p14="http://schemas.microsoft.com/office/powerpoint/2010/main" val="2857988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50599078"/>
                    </a:ext>
                  </a:extLst>
                </a:gridCol>
                <a:gridCol w="1975104">
                  <a:extLst>
                    <a:ext uri="{9D8B030D-6E8A-4147-A177-3AD203B41FA5}">
                      <a16:colId xmlns:a16="http://schemas.microsoft.com/office/drawing/2014/main" val="3980371013"/>
                    </a:ext>
                  </a:extLst>
                </a:gridCol>
                <a:gridCol w="658368">
                  <a:extLst>
                    <a:ext uri="{9D8B030D-6E8A-4147-A177-3AD203B41FA5}">
                      <a16:colId xmlns:a16="http://schemas.microsoft.com/office/drawing/2014/main" val="446940448"/>
                    </a:ext>
                  </a:extLst>
                </a:gridCol>
                <a:gridCol w="658368">
                  <a:extLst>
                    <a:ext uri="{9D8B030D-6E8A-4147-A177-3AD203B41FA5}">
                      <a16:colId xmlns:a16="http://schemas.microsoft.com/office/drawing/2014/main" val="2937257661"/>
                    </a:ext>
                  </a:extLst>
                </a:gridCol>
                <a:gridCol w="658368">
                  <a:extLst>
                    <a:ext uri="{9D8B030D-6E8A-4147-A177-3AD203B41FA5}">
                      <a16:colId xmlns:a16="http://schemas.microsoft.com/office/drawing/2014/main" val="1885569616"/>
                    </a:ext>
                  </a:extLst>
                </a:gridCol>
                <a:gridCol w="658368">
                  <a:extLst>
                    <a:ext uri="{9D8B030D-6E8A-4147-A177-3AD203B41FA5}">
                      <a16:colId xmlns:a16="http://schemas.microsoft.com/office/drawing/2014/main" val="786396625"/>
                    </a:ext>
                  </a:extLst>
                </a:gridCol>
                <a:gridCol w="658368">
                  <a:extLst>
                    <a:ext uri="{9D8B030D-6E8A-4147-A177-3AD203B41FA5}">
                      <a16:colId xmlns:a16="http://schemas.microsoft.com/office/drawing/2014/main" val="3755914137"/>
                    </a:ext>
                  </a:extLst>
                </a:gridCol>
                <a:gridCol w="658368">
                  <a:extLst>
                    <a:ext uri="{9D8B030D-6E8A-4147-A177-3AD203B41FA5}">
                      <a16:colId xmlns:a16="http://schemas.microsoft.com/office/drawing/2014/main" val="1484703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416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- 2021-01-10 10:01:16</a:t>
                      </a:r>
                      <a:r>
                        <a:rPr kumimoji="0" lang="en-US" sz="1000" b="0" i="0" u="none" strike="noStrike" kern="1200" cap="none" spc="0" normalizeH="0" baseline="0" noProof="0">
                          <a:ln>
                            <a:noFill/>
                          </a:ln>
                          <a:solidFill>
                            <a:prstClr val="black"/>
                          </a:solidFill>
                          <a:effectLst/>
                          <a:uLnTx/>
                          <a:uFillTx/>
                          <a:latin typeface="+mn-lt"/>
                          <a:ea typeface="+mn-ea"/>
                          <a:cs typeface="+mn-cs"/>
                        </a:rPr>
                        <a:t>
 It's the cyberpunkgame themed PC build from overkillcomputers! 💥⠀
NVIDIAGeForce RTX GPUs deliver the ultimate experience in Cyberpunk 2077 with #RayTracing and #NVIDIADLSS! ⠀
⠀
✔️ Spec List:⠀
Z490 AORUS MASTER
AORUS GeForce RTX™ 3080 XTREME WATERFORCE WB 10G⠀
AORUS Gen4 SSD 2TB⠀
AORUS RGB Memory 16GB (2x8GB) 3200MHz⠀
GIGABYTE P750GM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7170656"/>
                  </a:ext>
                </a:extLst>
              </a:tr>
            </a:tbl>
          </a:graphicData>
        </a:graphic>
      </p:graphicFrame>
      <p:sp>
        <p:nvSpPr>
          <p:cNvPr id="4" name="Text Placeholder 3">
            <a:extLst>
              <a:ext uri="{FF2B5EF4-FFF2-40B4-BE49-F238E27FC236}">
                <a16:creationId xmlns:a16="http://schemas.microsoft.com/office/drawing/2014/main" id="{8D7E7BA2-5A12-4E04-BE71-A13E8E7B686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478497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2EFE8-D9F4-4DCF-87D8-140136A068EB}"/>
              </a:ext>
            </a:extLst>
          </p:cNvPr>
          <p:cNvSpPr>
            <a:spLocks noGrp="1"/>
          </p:cNvSpPr>
          <p:nvPr>
            <p:ph type="title"/>
          </p:nvPr>
        </p:nvSpPr>
        <p:spPr/>
        <p:txBody>
          <a:bodyPr/>
          <a:lstStyle/>
          <a:p>
            <a:r>
              <a:rPr lang="en-US"/>
              <a:t>Instagram Posts Table | aorus_official (Global) - 18 of 21</a:t>
            </a:r>
          </a:p>
        </p:txBody>
      </p:sp>
      <p:graphicFrame>
        <p:nvGraphicFramePr>
          <p:cNvPr id="5" name="Table Placeholder 4">
            <a:extLst>
              <a:ext uri="{FF2B5EF4-FFF2-40B4-BE49-F238E27FC236}">
                <a16:creationId xmlns:a16="http://schemas.microsoft.com/office/drawing/2014/main" id="{A84973C7-7F0C-4ECC-B852-C50CCCC2C5C8}"/>
              </a:ext>
            </a:extLst>
          </p:cNvPr>
          <p:cNvGraphicFramePr>
            <a:graphicFrameLocks noGrp="1"/>
          </p:cNvGraphicFramePr>
          <p:nvPr>
            <p:ph type="tbl" sz="quarter" idx="13"/>
            <p:extLst>
              <p:ext uri="{D42A27DB-BD31-4B8C-83A1-F6EECF244321}">
                <p14:modId xmlns:p14="http://schemas.microsoft.com/office/powerpoint/2010/main" val="2594614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35775473"/>
                    </a:ext>
                  </a:extLst>
                </a:gridCol>
                <a:gridCol w="1975104">
                  <a:extLst>
                    <a:ext uri="{9D8B030D-6E8A-4147-A177-3AD203B41FA5}">
                      <a16:colId xmlns:a16="http://schemas.microsoft.com/office/drawing/2014/main" val="3682200322"/>
                    </a:ext>
                  </a:extLst>
                </a:gridCol>
                <a:gridCol w="658368">
                  <a:extLst>
                    <a:ext uri="{9D8B030D-6E8A-4147-A177-3AD203B41FA5}">
                      <a16:colId xmlns:a16="http://schemas.microsoft.com/office/drawing/2014/main" val="2267797379"/>
                    </a:ext>
                  </a:extLst>
                </a:gridCol>
                <a:gridCol w="658368">
                  <a:extLst>
                    <a:ext uri="{9D8B030D-6E8A-4147-A177-3AD203B41FA5}">
                      <a16:colId xmlns:a16="http://schemas.microsoft.com/office/drawing/2014/main" val="3355461347"/>
                    </a:ext>
                  </a:extLst>
                </a:gridCol>
                <a:gridCol w="658368">
                  <a:extLst>
                    <a:ext uri="{9D8B030D-6E8A-4147-A177-3AD203B41FA5}">
                      <a16:colId xmlns:a16="http://schemas.microsoft.com/office/drawing/2014/main" val="4072865956"/>
                    </a:ext>
                  </a:extLst>
                </a:gridCol>
                <a:gridCol w="658368">
                  <a:extLst>
                    <a:ext uri="{9D8B030D-6E8A-4147-A177-3AD203B41FA5}">
                      <a16:colId xmlns:a16="http://schemas.microsoft.com/office/drawing/2014/main" val="3643184507"/>
                    </a:ext>
                  </a:extLst>
                </a:gridCol>
                <a:gridCol w="658368">
                  <a:extLst>
                    <a:ext uri="{9D8B030D-6E8A-4147-A177-3AD203B41FA5}">
                      <a16:colId xmlns:a16="http://schemas.microsoft.com/office/drawing/2014/main" val="3135618476"/>
                    </a:ext>
                  </a:extLst>
                </a:gridCol>
                <a:gridCol w="658368">
                  <a:extLst>
                    <a:ext uri="{9D8B030D-6E8A-4147-A177-3AD203B41FA5}">
                      <a16:colId xmlns:a16="http://schemas.microsoft.com/office/drawing/2014/main" val="3084471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792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- 2021-03-13 01:46:14</a:t>
                      </a:r>
                      <a:r>
                        <a:rPr kumimoji="0" lang="en-US" sz="1000" b="0" i="0" u="none" strike="noStrike" kern="1200" cap="none" spc="0" normalizeH="0" baseline="0" noProof="0">
                          <a:ln>
                            <a:noFill/>
                          </a:ln>
                          <a:solidFill>
                            <a:prstClr val="black"/>
                          </a:solidFill>
                          <a:effectLst/>
                          <a:uLnTx/>
                          <a:uFillTx/>
                          <a:latin typeface="+mn-lt"/>
                          <a:ea typeface="+mn-ea"/>
                          <a:cs typeface="+mn-cs"/>
                        </a:rPr>
                        <a:t>
 It's the top Gen4 SSD performance - Speed up with AORUS Gen4 7000s SSD! 🔥 ⠀
⠀
✔️1TB 👉 https://aorus.shop/GP-AG70S1TB-newegg⠀
✔️2TB 👉https://aorus.shop/GP-AG70S2TB-newegg⠀
⠀
#AORUS #7000s #Gen4SSD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04/27/2021 20:12:57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3909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- 2021-06-04 09:05:25</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MAX-Covered Cooling on the new AORUS NVIDIAGeForce RTX 3080 Ti XTREME! 
#AORUS #NVIDIA #RTX30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14:13:36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81739331"/>
                  </a:ext>
                </a:extLst>
              </a:tr>
            </a:tbl>
          </a:graphicData>
        </a:graphic>
      </p:graphicFrame>
      <p:sp>
        <p:nvSpPr>
          <p:cNvPr id="4" name="Text Placeholder 3">
            <a:extLst>
              <a:ext uri="{FF2B5EF4-FFF2-40B4-BE49-F238E27FC236}">
                <a16:creationId xmlns:a16="http://schemas.microsoft.com/office/drawing/2014/main" id="{A315EB53-85F0-49B6-ABD9-1226C33A0FC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584242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CD63A-0120-4A4F-82EF-90A7EB51E1C8}"/>
              </a:ext>
            </a:extLst>
          </p:cNvPr>
          <p:cNvSpPr>
            <a:spLocks noGrp="1"/>
          </p:cNvSpPr>
          <p:nvPr>
            <p:ph type="title"/>
          </p:nvPr>
        </p:nvSpPr>
        <p:spPr/>
        <p:txBody>
          <a:bodyPr/>
          <a:lstStyle/>
          <a:p>
            <a:r>
              <a:rPr lang="en-US"/>
              <a:t>Instagram Posts Table | aorus_official (Global) - 19 of 21</a:t>
            </a:r>
          </a:p>
        </p:txBody>
      </p:sp>
      <p:graphicFrame>
        <p:nvGraphicFramePr>
          <p:cNvPr id="5" name="Table Placeholder 4">
            <a:extLst>
              <a:ext uri="{FF2B5EF4-FFF2-40B4-BE49-F238E27FC236}">
                <a16:creationId xmlns:a16="http://schemas.microsoft.com/office/drawing/2014/main" id="{B6A90642-6B8A-4D71-873F-8D1DD0C7AC69}"/>
              </a:ext>
            </a:extLst>
          </p:cNvPr>
          <p:cNvGraphicFramePr>
            <a:graphicFrameLocks noGrp="1"/>
          </p:cNvGraphicFramePr>
          <p:nvPr>
            <p:ph type="tbl" sz="quarter" idx="13"/>
            <p:extLst>
              <p:ext uri="{D42A27DB-BD31-4B8C-83A1-F6EECF244321}">
                <p14:modId xmlns:p14="http://schemas.microsoft.com/office/powerpoint/2010/main" val="1723248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56665276"/>
                    </a:ext>
                  </a:extLst>
                </a:gridCol>
                <a:gridCol w="1975104">
                  <a:extLst>
                    <a:ext uri="{9D8B030D-6E8A-4147-A177-3AD203B41FA5}">
                      <a16:colId xmlns:a16="http://schemas.microsoft.com/office/drawing/2014/main" val="2738236897"/>
                    </a:ext>
                  </a:extLst>
                </a:gridCol>
                <a:gridCol w="658368">
                  <a:extLst>
                    <a:ext uri="{9D8B030D-6E8A-4147-A177-3AD203B41FA5}">
                      <a16:colId xmlns:a16="http://schemas.microsoft.com/office/drawing/2014/main" val="3833566240"/>
                    </a:ext>
                  </a:extLst>
                </a:gridCol>
                <a:gridCol w="658368">
                  <a:extLst>
                    <a:ext uri="{9D8B030D-6E8A-4147-A177-3AD203B41FA5}">
                      <a16:colId xmlns:a16="http://schemas.microsoft.com/office/drawing/2014/main" val="3856505724"/>
                    </a:ext>
                  </a:extLst>
                </a:gridCol>
                <a:gridCol w="658368">
                  <a:extLst>
                    <a:ext uri="{9D8B030D-6E8A-4147-A177-3AD203B41FA5}">
                      <a16:colId xmlns:a16="http://schemas.microsoft.com/office/drawing/2014/main" val="3268848265"/>
                    </a:ext>
                  </a:extLst>
                </a:gridCol>
                <a:gridCol w="658368">
                  <a:extLst>
                    <a:ext uri="{9D8B030D-6E8A-4147-A177-3AD203B41FA5}">
                      <a16:colId xmlns:a16="http://schemas.microsoft.com/office/drawing/2014/main" val="2899060995"/>
                    </a:ext>
                  </a:extLst>
                </a:gridCol>
                <a:gridCol w="658368">
                  <a:extLst>
                    <a:ext uri="{9D8B030D-6E8A-4147-A177-3AD203B41FA5}">
                      <a16:colId xmlns:a16="http://schemas.microsoft.com/office/drawing/2014/main" val="1982805047"/>
                    </a:ext>
                  </a:extLst>
                </a:gridCol>
                <a:gridCol w="658368">
                  <a:extLst>
                    <a:ext uri="{9D8B030D-6E8A-4147-A177-3AD203B41FA5}">
                      <a16:colId xmlns:a16="http://schemas.microsoft.com/office/drawing/2014/main" val="3035225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798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- 2021-06-14 00:00:25</a:t>
                      </a:r>
                      <a:r>
                        <a:rPr kumimoji="0" lang="en-US" sz="1000" b="0" i="0" u="none" strike="noStrike" kern="1200" cap="none" spc="0" normalizeH="0" baseline="0" noProof="0">
                          <a:ln>
                            <a:noFill/>
                          </a:ln>
                          <a:solidFill>
                            <a:prstClr val="black"/>
                          </a:solidFill>
                          <a:effectLst/>
                          <a:uLnTx/>
                          <a:uFillTx/>
                          <a:latin typeface="+mn-lt"/>
                          <a:ea typeface="+mn-ea"/>
                          <a:cs typeface="+mn-cs"/>
                        </a:rPr>
                        <a:t>
 💎 Rate this beautiful GIGABYTE NVIDIAGeforce RTX 3070 Ti Gaming OC! 
#AORUS #NVIDIA #RTX30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07/18/2021 20:12:50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4779109"/>
                  </a:ext>
                </a:extLst>
              </a:tr>
            </a:tbl>
          </a:graphicData>
        </a:graphic>
      </p:graphicFrame>
      <p:sp>
        <p:nvSpPr>
          <p:cNvPr id="4" name="Text Placeholder 3">
            <a:extLst>
              <a:ext uri="{FF2B5EF4-FFF2-40B4-BE49-F238E27FC236}">
                <a16:creationId xmlns:a16="http://schemas.microsoft.com/office/drawing/2014/main" id="{DA4A2020-7BB4-48F4-944E-F9D7E30D90E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282051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52AC-9AC8-46AA-8BDE-34795B19D24B}"/>
              </a:ext>
            </a:extLst>
          </p:cNvPr>
          <p:cNvSpPr>
            <a:spLocks noGrp="1"/>
          </p:cNvSpPr>
          <p:nvPr>
            <p:ph type="title"/>
          </p:nvPr>
        </p:nvSpPr>
        <p:spPr/>
        <p:txBody>
          <a:bodyPr/>
          <a:lstStyle/>
          <a:p>
            <a:r>
              <a:rPr lang="en-US"/>
              <a:t>Instagram Posts Table | aorus_official (Global) - 20 of 21</a:t>
            </a:r>
          </a:p>
        </p:txBody>
      </p:sp>
      <p:graphicFrame>
        <p:nvGraphicFramePr>
          <p:cNvPr id="5" name="Table Placeholder 4">
            <a:extLst>
              <a:ext uri="{FF2B5EF4-FFF2-40B4-BE49-F238E27FC236}">
                <a16:creationId xmlns:a16="http://schemas.microsoft.com/office/drawing/2014/main" id="{DF8A666C-D5EC-4757-A63C-FE674BF8DE2E}"/>
              </a:ext>
            </a:extLst>
          </p:cNvPr>
          <p:cNvGraphicFramePr>
            <a:graphicFrameLocks noGrp="1"/>
          </p:cNvGraphicFramePr>
          <p:nvPr>
            <p:ph type="tbl" sz="quarter" idx="13"/>
            <p:extLst>
              <p:ext uri="{D42A27DB-BD31-4B8C-83A1-F6EECF244321}">
                <p14:modId xmlns:p14="http://schemas.microsoft.com/office/powerpoint/2010/main" val="2187324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31696392"/>
                    </a:ext>
                  </a:extLst>
                </a:gridCol>
                <a:gridCol w="1975104">
                  <a:extLst>
                    <a:ext uri="{9D8B030D-6E8A-4147-A177-3AD203B41FA5}">
                      <a16:colId xmlns:a16="http://schemas.microsoft.com/office/drawing/2014/main" val="2672730412"/>
                    </a:ext>
                  </a:extLst>
                </a:gridCol>
                <a:gridCol w="658368">
                  <a:extLst>
                    <a:ext uri="{9D8B030D-6E8A-4147-A177-3AD203B41FA5}">
                      <a16:colId xmlns:a16="http://schemas.microsoft.com/office/drawing/2014/main" val="2181631387"/>
                    </a:ext>
                  </a:extLst>
                </a:gridCol>
                <a:gridCol w="658368">
                  <a:extLst>
                    <a:ext uri="{9D8B030D-6E8A-4147-A177-3AD203B41FA5}">
                      <a16:colId xmlns:a16="http://schemas.microsoft.com/office/drawing/2014/main" val="717360757"/>
                    </a:ext>
                  </a:extLst>
                </a:gridCol>
                <a:gridCol w="658368">
                  <a:extLst>
                    <a:ext uri="{9D8B030D-6E8A-4147-A177-3AD203B41FA5}">
                      <a16:colId xmlns:a16="http://schemas.microsoft.com/office/drawing/2014/main" val="345160636"/>
                    </a:ext>
                  </a:extLst>
                </a:gridCol>
                <a:gridCol w="658368">
                  <a:extLst>
                    <a:ext uri="{9D8B030D-6E8A-4147-A177-3AD203B41FA5}">
                      <a16:colId xmlns:a16="http://schemas.microsoft.com/office/drawing/2014/main" val="3708382051"/>
                    </a:ext>
                  </a:extLst>
                </a:gridCol>
                <a:gridCol w="658368">
                  <a:extLst>
                    <a:ext uri="{9D8B030D-6E8A-4147-A177-3AD203B41FA5}">
                      <a16:colId xmlns:a16="http://schemas.microsoft.com/office/drawing/2014/main" val="4075367274"/>
                    </a:ext>
                  </a:extLst>
                </a:gridCol>
                <a:gridCol w="658368">
                  <a:extLst>
                    <a:ext uri="{9D8B030D-6E8A-4147-A177-3AD203B41FA5}">
                      <a16:colId xmlns:a16="http://schemas.microsoft.com/office/drawing/2014/main" val="1516879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471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- 2021-03-28 00:56:03</a:t>
                      </a:r>
                      <a:r>
                        <a:rPr kumimoji="0" lang="en-US" sz="1000" b="0" i="0" u="none" strike="noStrike" kern="1200" cap="none" spc="0" normalizeH="0" baseline="0" noProof="0">
                          <a:ln>
                            <a:noFill/>
                          </a:ln>
                          <a:solidFill>
                            <a:prstClr val="black"/>
                          </a:solidFill>
                          <a:effectLst/>
                          <a:uLnTx/>
                          <a:uFillTx/>
                          <a:latin typeface="+mn-lt"/>
                          <a:ea typeface="+mn-ea"/>
                          <a:cs typeface="+mn-cs"/>
                        </a:rPr>
                        <a:t>
 Who's into Rockman here!!!! 💪 Check out this CRAZY PC build modded by suchao_prowphong Suchao modding&amp;design! ⠀
⠀
Spec List: ⠀
Intel I7-10700 CPU⠀
Z590I AORUS ULTRA⠀
AORUS RTX 3080 MASTER 10GB⠀
AORUS RGB Memory 16GB 3200MHz⠀
AORUS NVMe Gen4 SSD 500GB⠀
GIGABYTE SSD 240GB⠀
AORUS LIQUID COOLER 360⠀
⠀
#AORUS #PoweredByAORUS #DesIgnYourAORUS #UpgradeWithAORUS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05/11/2021 14:09:40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4000414"/>
                  </a:ext>
                </a:extLst>
              </a:tr>
            </a:tbl>
          </a:graphicData>
        </a:graphic>
      </p:graphicFrame>
      <p:sp>
        <p:nvSpPr>
          <p:cNvPr id="4" name="Text Placeholder 3">
            <a:extLst>
              <a:ext uri="{FF2B5EF4-FFF2-40B4-BE49-F238E27FC236}">
                <a16:creationId xmlns:a16="http://schemas.microsoft.com/office/drawing/2014/main" id="{101B42AE-4226-4147-875B-AF13DCF4E7E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224016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08234-37B7-48A9-B68B-780F6AD8F4D7}"/>
              </a:ext>
            </a:extLst>
          </p:cNvPr>
          <p:cNvSpPr>
            <a:spLocks noGrp="1"/>
          </p:cNvSpPr>
          <p:nvPr>
            <p:ph type="title"/>
          </p:nvPr>
        </p:nvSpPr>
        <p:spPr/>
        <p:txBody>
          <a:bodyPr/>
          <a:lstStyle/>
          <a:p>
            <a:r>
              <a:rPr lang="en-US"/>
              <a:t>Instagram Posts Table | aorus_official (Global) - 21 of 21</a:t>
            </a:r>
          </a:p>
        </p:txBody>
      </p:sp>
      <p:graphicFrame>
        <p:nvGraphicFramePr>
          <p:cNvPr id="5" name="Table Placeholder 4">
            <a:extLst>
              <a:ext uri="{FF2B5EF4-FFF2-40B4-BE49-F238E27FC236}">
                <a16:creationId xmlns:a16="http://schemas.microsoft.com/office/drawing/2014/main" id="{D75F4399-07DA-4A24-8EC2-68C48F4DED99}"/>
              </a:ext>
            </a:extLst>
          </p:cNvPr>
          <p:cNvGraphicFramePr>
            <a:graphicFrameLocks noGrp="1"/>
          </p:cNvGraphicFramePr>
          <p:nvPr>
            <p:ph type="tbl" sz="quarter" idx="13"/>
            <p:extLst>
              <p:ext uri="{D42A27DB-BD31-4B8C-83A1-F6EECF244321}">
                <p14:modId xmlns:p14="http://schemas.microsoft.com/office/powerpoint/2010/main" val="2078841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96825664"/>
                    </a:ext>
                  </a:extLst>
                </a:gridCol>
                <a:gridCol w="1975104">
                  <a:extLst>
                    <a:ext uri="{9D8B030D-6E8A-4147-A177-3AD203B41FA5}">
                      <a16:colId xmlns:a16="http://schemas.microsoft.com/office/drawing/2014/main" val="3129090820"/>
                    </a:ext>
                  </a:extLst>
                </a:gridCol>
                <a:gridCol w="658368">
                  <a:extLst>
                    <a:ext uri="{9D8B030D-6E8A-4147-A177-3AD203B41FA5}">
                      <a16:colId xmlns:a16="http://schemas.microsoft.com/office/drawing/2014/main" val="4170612177"/>
                    </a:ext>
                  </a:extLst>
                </a:gridCol>
                <a:gridCol w="658368">
                  <a:extLst>
                    <a:ext uri="{9D8B030D-6E8A-4147-A177-3AD203B41FA5}">
                      <a16:colId xmlns:a16="http://schemas.microsoft.com/office/drawing/2014/main" val="446100674"/>
                    </a:ext>
                  </a:extLst>
                </a:gridCol>
                <a:gridCol w="658368">
                  <a:extLst>
                    <a:ext uri="{9D8B030D-6E8A-4147-A177-3AD203B41FA5}">
                      <a16:colId xmlns:a16="http://schemas.microsoft.com/office/drawing/2014/main" val="2001789410"/>
                    </a:ext>
                  </a:extLst>
                </a:gridCol>
                <a:gridCol w="658368">
                  <a:extLst>
                    <a:ext uri="{9D8B030D-6E8A-4147-A177-3AD203B41FA5}">
                      <a16:colId xmlns:a16="http://schemas.microsoft.com/office/drawing/2014/main" val="387022796"/>
                    </a:ext>
                  </a:extLst>
                </a:gridCol>
                <a:gridCol w="658368">
                  <a:extLst>
                    <a:ext uri="{9D8B030D-6E8A-4147-A177-3AD203B41FA5}">
                      <a16:colId xmlns:a16="http://schemas.microsoft.com/office/drawing/2014/main" val="222450716"/>
                    </a:ext>
                  </a:extLst>
                </a:gridCol>
                <a:gridCol w="658368">
                  <a:extLst>
                    <a:ext uri="{9D8B030D-6E8A-4147-A177-3AD203B41FA5}">
                      <a16:colId xmlns:a16="http://schemas.microsoft.com/office/drawing/2014/main" val="1166313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609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- 2021-06-23 05:38:12</a:t>
                      </a:r>
                      <a:r>
                        <a:rPr kumimoji="0" lang="en-US" sz="1000" b="0" i="0" u="none" strike="noStrike" kern="1200" cap="none" spc="0" normalizeH="0" baseline="0" noProof="0">
                          <a:ln>
                            <a:noFill/>
                          </a:ln>
                          <a:solidFill>
                            <a:prstClr val="black"/>
                          </a:solidFill>
                          <a:effectLst/>
                          <a:uLnTx/>
                          <a:uFillTx/>
                          <a:latin typeface="+mn-lt"/>
                          <a:ea typeface="+mn-ea"/>
                          <a:cs typeface="+mn-cs"/>
                        </a:rPr>
                        <a:t>
 🎉 Red Dot Winner 2021 - AORUS NVIDIAGeforce RTX 3080 XTREME 10G has been awarded by reddotaward_productdesign! 
👉MAX-COVERED COOLING
👉LCD EDGE VIEW
👉WIND CLAW DESIGN
🔎Learn More👉https://www.gigabyte.com/WebPage/594/GIGABYTE_Design_Products.html
#AORUSomeDesign #RedDotAward #AORUS #NVIDIA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07/29/2021 14:14:28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10515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- 2021-01-12 10:13:41</a:t>
                      </a:r>
                      <a:r>
                        <a:rPr kumimoji="0" lang="en-US" sz="1000" b="0" i="0" u="none" strike="noStrike" kern="1200" cap="none" spc="0" normalizeH="0" baseline="0" noProof="0">
                          <a:ln>
                            <a:noFill/>
                          </a:ln>
                          <a:solidFill>
                            <a:prstClr val="black"/>
                          </a:solidFill>
                          <a:effectLst/>
                          <a:uLnTx/>
                          <a:uFillTx/>
                          <a:latin typeface="+mn-lt"/>
                          <a:ea typeface="+mn-ea"/>
                          <a:cs typeface="+mn-cs"/>
                        </a:rPr>
                        <a:t>
 #TheBestForThePRO #Z590 has arrived!✨ Tell us what you like about Z590 AORUS XTREME!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4443417"/>
                  </a:ext>
                </a:extLst>
              </a:tr>
            </a:tbl>
          </a:graphicData>
        </a:graphic>
      </p:graphicFrame>
      <p:sp>
        <p:nvSpPr>
          <p:cNvPr id="4" name="Text Placeholder 3">
            <a:extLst>
              <a:ext uri="{FF2B5EF4-FFF2-40B4-BE49-F238E27FC236}">
                <a16:creationId xmlns:a16="http://schemas.microsoft.com/office/drawing/2014/main" id="{0773AC12-E11E-4494-9744-F3F2D0D0A5C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2981977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20210729_094918</Template>
  <TotalTime>2</TotalTime>
  <Words>1148</Words>
  <Application>Microsoft Office PowerPoint</Application>
  <PresentationFormat>On-screen Show (4:3)</PresentationFormat>
  <Paragraphs>385</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aorus_official (Global) - 1 of 21</vt:lpstr>
      <vt:lpstr>Instagram Posts Table | aorus_official (Global) - 2 of 21</vt:lpstr>
      <vt:lpstr>Instagram Posts Table | aorus_official (Global) - 3 of 21</vt:lpstr>
      <vt:lpstr>Instagram Posts Table | aorus_official (Global) - 4 of 21</vt:lpstr>
      <vt:lpstr>Instagram Posts Table | aorus_official (Global) - 5 of 21</vt:lpstr>
      <vt:lpstr>Instagram Posts Table | aorus_official (Global) - 6 of 21</vt:lpstr>
      <vt:lpstr>Instagram Posts Table | aorus_official (Global) - 7 of 21</vt:lpstr>
      <vt:lpstr>Instagram Posts Table | aorus_official (Global) - 8 of 21</vt:lpstr>
      <vt:lpstr>Instagram Posts Table | aorus_official (Global) - 9 of 21</vt:lpstr>
      <vt:lpstr>Instagram Posts Table | aorus_official (Global) - 10 of 21</vt:lpstr>
      <vt:lpstr>Instagram Posts Table | aorus_official (Global) - 11 of 21</vt:lpstr>
      <vt:lpstr>Instagram Posts Table | aorus_official (Global) - 12 of 21</vt:lpstr>
      <vt:lpstr>Instagram Posts Table | aorus_official (Global) - 13 of 21</vt:lpstr>
      <vt:lpstr>Instagram Posts Table | aorus_official (Global) - 14 of 21</vt:lpstr>
      <vt:lpstr>Instagram Posts Table | aorus_official (Global) - 15 of 21</vt:lpstr>
      <vt:lpstr>Instagram Posts Table | aorus_official (Global) - 16 of 21</vt:lpstr>
      <vt:lpstr>Instagram Posts Table | aorus_official (Global) - 17 of 21</vt:lpstr>
      <vt:lpstr>Instagram Posts Table | aorus_official (Global) - 18 of 21</vt:lpstr>
      <vt:lpstr>Instagram Posts Table | aorus_official (Global) - 19 of 21</vt:lpstr>
      <vt:lpstr>Instagram Posts Table | aorus_official (Global) - 20 of 21</vt:lpstr>
      <vt:lpstr>Instagram Posts Table | aorus_official (Global)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aorus_official (Global) - 1 of 21</dc:title>
  <dc:creator>Frederik Peiniger</dc:creator>
  <cp:lastModifiedBy>Frederik Peiniger</cp:lastModifiedBy>
  <cp:revision>1</cp:revision>
  <dcterms:created xsi:type="dcterms:W3CDTF">2021-07-29T09:49:19Z</dcterms:created>
  <dcterms:modified xsi:type="dcterms:W3CDTF">2021-07-29T09:51:39Z</dcterms:modified>
</cp:coreProperties>
</file>