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3DC8D-CD2F-4DEE-BC40-C0CFFF959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5C81C-BE3B-4422-AFB3-757370F08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527203"/>
              </p:ext>
            </p:extLst>
          </p:nvPr>
        </p:nvGraphicFramePr>
        <p:xfrm>
          <a:off x="457200" y="1731963"/>
          <a:ext cx="7900416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8587010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261334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907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748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64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329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042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733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4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- 2021-02-08 00:37:38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the 1000R curved gaming monitor – MPG ARTYMIS 343CQR
🔴165Hz
🔴3440x1440
🔴34 inch
#1000R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- 2021-02-28 23:56:43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 res or high refresh rate?🤔🤔🤔
#1440p #360hz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04/24/2021 20:13:35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525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2138B-B7EB-4301-A247-9D674E71D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4551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9A22-777B-4BA7-A6F8-D098D0511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F8504-DA90-4D51-8C8C-F034EC989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56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574575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13064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2270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921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348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244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591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728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8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- 2021-01-04 09:00:25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Tune in to win the grand prizes on Jan 13 11AM PST!
Join our premiere on time and leave comments to get a chance
Lucky winners will be randomly picked from comments across all our broadcast platform after the show.
Check out the link in bio for more details
#msipremiere2021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39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59923-62EB-4E31-B99B-4FC67D252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2106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B777-F6BB-403D-9CF7-6BFA05863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A1B3A-FEB6-4A42-A84E-8ABE23CBF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846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6473591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9542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357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312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744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192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75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43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5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- 2021-06-24 21:15:59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Black Pyramid by #MarksFabication⁠⁠
⁠⁠
The idea of the project was inspired by the iconic heatsink plate on the top of the board, showcasing the whole motherboard at its finest.⁠⁠
⁠⁠
Motherboard: MEG Z590 ACE⁠⁠
Memory: gskillgaming Trident Z Royal⁠⁠
Graphics Card: RTX 2070 SUPER GAMING X TRIO⁠⁠
CPU: intelgaming i9-11900K 
#TechmeetsAesthetic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07/29/2021 14:14:26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18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B48E4-EFB8-4451-B3AD-88AACEAB7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99730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84C5-E60F-494F-B0F6-A1A24134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123D9-70FD-47EB-96AF-F7C94DEA0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93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9032023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403938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6703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121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570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663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560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933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2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- 2021-05-14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Say hello to our sailing team, msisailingteam.
There was a sailboat, she sailed to Turkey.
O ho, roll and go!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07/09/2021 20:14:07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2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- 2021-04-04 21:14:05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Something distinct to mark a special occasion, Optix MAG274QRF-QD 3 Million Limited Edition, which features a gorgeous all-red look revealed. Any ideas for a red-themed setup?⁠⁠
⁠⁠
👉Check out our story and learn how to win it⁠⁠
-⁠⁠
#SeeYouat4M #GamingMonitor #MSI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3M Monitor Sold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05/26/2021 20:12:20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1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86F8E-5551-4FAD-9769-03E11BB3E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4910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F8C9-F49E-4C6D-9CFC-661BF876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7DA7D-FED0-4A8F-A398-9B48AB1F4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708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7957339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6244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360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991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625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077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15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76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4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- 2021-02-01 21:06:16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Got the whole squad ready to bring #TheUltimateShockwave. Shout out in the comment and tell us which is your destiny in 2021.
All new line up looks fresh. Link in bio.👈
#MSI #MSIgaming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59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- 2021-04-12 21:05:26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👀Enlarge your screen and take a closer look. Finish the sentence below for us.⁠⁠
⁠⁠
The ___ divine beasts are engraved on #GE76 Raider Dragon Edition Tiamat with unique etching technology. Feel the distinct rough notch and texture every time you open it.⁠⁠
⁠⁠
Hint: the answer is a number.⁠⁠
#MSIgaming #Laptop #GEseries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06/07/2021 14:14:07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24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7DBB5-7120-4374-BD34-0EFA5C366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77857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5F5E1-D747-4504-AF15-25286FEA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DCF41-D66E-498D-92AD-3C7A07E3C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240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0071302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7140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549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754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006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082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838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21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0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- 2021-01-06 13:17:45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MAG Trident S revolutionizes conventional thinking of what a PC gaming system is with its capability to bring the world of Triple-A PC gaming into any household while looking great doing so.
Tune in to MSI’s Excusive Premiere Event on 13th January 2021 at 11:00AM PST to find out more about what’s in store for 2021! 
Chech the link in bio and save the date!
#ces2021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2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- 2021-03-25 21:00:58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need someone who's good at managing cables🙋🙋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Regular- Non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05/17/2021 08:13:24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9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8E33F-8863-4B38-904A-83220B740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75337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E4FE-008B-471E-9E1C-1DCE8217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1C5E84-360A-4369-86B7-C2FEEA954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82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4518224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047309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885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017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031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263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408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05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21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- 2021-06-26 21:00:23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Mod+FORZA+xbox+MSI= This Crazy Beauty🏎💓
Setup:
MSI RTX 3060 VENTUS 
MSI Z490 GAMING EDGE WIFI
MSI GUNGNIR 110R
MSI MPG A750GF
MSI CORELIQUID 360R
#TechMeetsAesthetic #forzahorizon4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Content, [GNP] HQ DM Content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07/29/2021 14:14:26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0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- 2021-03-11 21:00:25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is more satisfying than building a PC from scratch🥰🥰🥰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Regular- Non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05/04/2021 20:14:09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61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- 2021-01-28 21:00:54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GODLIKE, as usual.
#MEGZ590GODLIKE #Z590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265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A7F12-C904-43AD-943B-CBBB93787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20115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A1C2-3700-4159-B9D8-134D8DB8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18B15-843E-44B2-A578-FB02FAA9EC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027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9892951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38343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268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837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371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211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783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031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2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- 2021-04-15 22:23:45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made the chassis a little bit different to fit the color theme of the MPG Z590 GAMING FORCE - 💜 and 💛
Built by kmstudio_mod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06/09/2021 20:12:56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02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- 2021-02-06 09:06:04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Might be the most satisfying way of diving into the distinct rough notch and ancient texture on #MSI #GE76 Raider Dragon Edition Tiamat. ⁠
Turn on the sound and enjoy the ASMR unboxing video of this legendary, presented by TheRelaxingEnd!⁠
⁠
Link in story to watch the full video👈⁠
#GEseries #MSIgaming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726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5D804-03E4-46DA-9B9B-DD820E3B6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76112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C1DD0-A1B5-4079-BA99-CF3FBC15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15C03D-D70C-4988-883D-148E1A89F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034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8446228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02526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41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688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314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795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558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043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42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- 2021-02-21 23:57:22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nvidia #RTX 30 series graphics cards are now available on our desktop PCs 👀 👀 and they’re #instock now 📈 📈
#MEGTridentX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9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- 2021-01-15 11:29:12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Does high refresh rate monitor make you a better gamer? Obviously YES😎
The Oculux NXG253R features a 360Hz G-Sync display, rapid IPS panel and 1ms response time. Get ready for the extremely smooth game play and frag like a god.
#360hz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1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- 2021-02-04 21:56:25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many EDGE do you see in the picture?
#msiZ590 #MPGZ590GAMINGEDGEWIFI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537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034E5-284C-4B62-B1D9-D14967A5C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2000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D27DD-32A5-40CF-8627-122EE72D1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E5649-88EC-4ED0-B3BC-6876C3183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041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8337986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35843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073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084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923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827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93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- 2021-06-08 21:00:56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tech meets aesthetic, SUPRIM change the game.
#SUPRIM #20YearsInTheMaking #RTX30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07/27/2021 20:14:37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80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- 2021-05-02 21:19:07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are you looking 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06/29/2021 20:14:11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4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- 2021-01-13 01:45:24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Exciting news from CES - GeForce RTX 3060 is on its way!
Powered by the Ampere architecture -- NVIDIA's 2nd generation RTX architecture. Equipped with MSI TRI/TWIN FROZR technology, GeForce RTX 3060 is going to deliver the best possible experience in its class!
#MSI #NVIDIA #GeForce #RTX3060 #UltimatePlay nvidiageforce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09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C9EF7-C2BD-43C5-A659-43E199286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63672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3D4AE-DC70-4825-8C60-75321901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07721-EB28-486B-976D-391A7483ED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598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7601503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74681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796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59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359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040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89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4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5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- 2021-02-14 21:00:32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 resist when your love look at you like this ?
Happy Gaming, happy Valentines' Day!😊
#MSI #Love #ValentinesDay #BestGiftEver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Content, [GNP] HQ DM Content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09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292AE-CD6F-4EB7-A816-36BA7959D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47031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2F269-DB63-4347-9E5E-32D31B3D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C9E9F-9FF1-462A-A35E-2347E64C9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171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240742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167320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456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047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417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364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3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26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9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- 2021-04-05 20:44:57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Inherit infinite force from the legend. The power of #MSI #GE76 Raider Dragon Edition Tiamat is GODLIKE.⁠
⁠
☑️ Equipped with the world's fastest NVIDIA GeForce RTX 3080 GPU⁠
☑️ 8 cores 10th Gen Intel Core i9 processor⁠
☑️ Very first WiFi 6E VIP gaming capability⁠
Link in story for MORE👈⁠
⁠
#MSIgaming #Laptop #GEseries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20:12:24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443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275BF-E063-4918-BFC5-58EF6DF92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33315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626AC-0638-4677-A4A2-CCEAF93AC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69AF6-3389-4B57-8F6C-03CD3D2F3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79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1831465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4262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978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2442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370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04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524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9531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8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- 2021-03-04 21:01:00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in case you haven’t seen our newest MEG Z590 ACE, a board with everything you need for intelgaming 11th Gen processor 😌😌
-  16 phases 90A Smart Power Stage
-  Dual Thunderbolt 4 Ports
-  8-Layer PCB design
-  Wi-Fi 6E
#MSIZ590 #Z590ACE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Regular- Non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04/28/2021 20:10:27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3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- 2021-02-18 22:27:16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 build idea for this 🟣 &amp; 🟡  themed board?🤔🤔
🔍  MPG Z590 GAMING FORCE
#msiz590 #pcmasterrace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35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7EC4E-B13A-4C39-A2B2-E4E0A9A66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50330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20210729_094234</Template>
  <TotalTime>1</TotalTime>
  <Words>827</Words>
  <Application>Microsoft Office PowerPoint</Application>
  <PresentationFormat>On-screen Show (4:3)</PresentationFormat>
  <Paragraphs>313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msigaming (HQ) - 1 of 13</vt:lpstr>
      <vt:lpstr>Instagram Posts Table | msigaming (HQ) - 2 of 13</vt:lpstr>
      <vt:lpstr>Instagram Posts Table | msigaming (HQ) - 3 of 13</vt:lpstr>
      <vt:lpstr>Instagram Posts Table | msigaming (HQ) - 4 of 13</vt:lpstr>
      <vt:lpstr>Instagram Posts Table | msigaming (HQ) - 5 of 13</vt:lpstr>
      <vt:lpstr>Instagram Posts Table | msigaming (HQ) - 6 of 13</vt:lpstr>
      <vt:lpstr>Instagram Posts Table | msigaming (HQ) - 7 of 13</vt:lpstr>
      <vt:lpstr>Instagram Posts Table | msigaming (HQ) - 8 of 13</vt:lpstr>
      <vt:lpstr>Instagram Posts Table | msigaming (HQ) - 9 of 13</vt:lpstr>
      <vt:lpstr>Instagram Posts Table | msigaming (HQ) - 10 of 13</vt:lpstr>
      <vt:lpstr>Instagram Posts Table | msigaming (HQ) - 11 of 13</vt:lpstr>
      <vt:lpstr>Instagram Posts Table | msigaming (HQ) - 12 of 13</vt:lpstr>
      <vt:lpstr>Instagram Posts Table | msigaming (HQ)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 (HQ) - 1 of 13</dc:title>
  <dc:creator>Frederik Peiniger</dc:creator>
  <cp:lastModifiedBy>Frederik Peiniger</cp:lastModifiedBy>
  <cp:revision>1</cp:revision>
  <dcterms:created xsi:type="dcterms:W3CDTF">2021-07-29T09:42:35Z</dcterms:created>
  <dcterms:modified xsi:type="dcterms:W3CDTF">2021-07-29T09:44:19Z</dcterms:modified>
</cp:coreProperties>
</file>