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6"/>
      <p:bold r:id="rId17"/>
      <p:italic r:id="rId18"/>
      <p:boldItalic r:id="rId1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6" d="100"/>
          <a:sy n="76" d="100"/>
        </p:scale>
        <p:origin x="258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  <p:pic>
        <p:nvPicPr>
          <p:cNvPr id="4" name="Picture 3" descr="MSI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7059" y="917094"/>
            <a:ext cx="2714625" cy="866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 descr="MSI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8690" y="385031"/>
            <a:ext cx="1375310" cy="439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0" name="Picture 9" descr="MSI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8690" y="385031"/>
            <a:ext cx="1375310" cy="439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7/29/2021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7/29/2021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7/29/2021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7/29/2021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7/29/2021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7/29/2021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7/29/2021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7/29/2021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7/29/2021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7/29/2021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F5226C-9877-4556-91A8-6AAE321A0B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asusrog (Global) - 1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228807A-CFFE-4E65-9D34-48D732142D3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06219971"/>
              </p:ext>
            </p:extLst>
          </p:nvPr>
        </p:nvGraphicFramePr>
        <p:xfrm>
          <a:off x="457200" y="1731963"/>
          <a:ext cx="7900416" cy="701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104">
                  <a:extLst>
                    <a:ext uri="{9D8B030D-6E8A-4147-A177-3AD203B41FA5}">
                      <a16:colId xmlns:a16="http://schemas.microsoft.com/office/drawing/2014/main" val="2231784405"/>
                    </a:ext>
                  </a:extLst>
                </a:gridCol>
                <a:gridCol w="1975104">
                  <a:extLst>
                    <a:ext uri="{9D8B030D-6E8A-4147-A177-3AD203B41FA5}">
                      <a16:colId xmlns:a16="http://schemas.microsoft.com/office/drawing/2014/main" val="275462283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7504591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5270306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3812828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5364751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623238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6104751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591030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0B76F84-8A1C-4BF9-9A64-3712EA66600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01/01/2021 - 06/30/2021</a:t>
            </a:r>
          </a:p>
        </p:txBody>
      </p:sp>
    </p:spTree>
    <p:extLst>
      <p:ext uri="{BB962C8B-B14F-4D97-AF65-F5344CB8AC3E}">
        <p14:creationId xmlns:p14="http://schemas.microsoft.com/office/powerpoint/2010/main" val="33983415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FF4D70-6CAE-427C-8F6C-047C52166E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asusrog (Global) - 2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ECAC4A0-375F-45EA-8821-82213E9E66F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0663284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104">
                  <a:extLst>
                    <a:ext uri="{9D8B030D-6E8A-4147-A177-3AD203B41FA5}">
                      <a16:colId xmlns:a16="http://schemas.microsoft.com/office/drawing/2014/main" val="65970336"/>
                    </a:ext>
                  </a:extLst>
                </a:gridCol>
                <a:gridCol w="1975104">
                  <a:extLst>
                    <a:ext uri="{9D8B030D-6E8A-4147-A177-3AD203B41FA5}">
                      <a16:colId xmlns:a16="http://schemas.microsoft.com/office/drawing/2014/main" val="18747136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3504847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0764240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3060197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149787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0880852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7801813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78154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asusrog - 2021-03-19 23:05:01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🚨GIVEAWAY🚨 Tell us you need a PC, *without* telling us you need a PC. 
🤳 Get entered to win a full gaming PC! All you have to do is upload a video with the above theme. Get creative! 
1) Go to: rog.gg/ROGlive-v (link in Bio)
2) Make any video to show us why you need a new PC
3) Submit via the form before April 10th
Make sure you follow ROG on Youtube/ Twitch so you don't miss the livestreams April 9th, 10th, and 11th! 
See the entire event at rog.gg/ROGLive-fb 
#ROGlive #ROG #gaming #giveaway #pcgaming #PS5 #XBOX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04/26/2021 14:13:38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71668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73662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2.7974 %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270629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CCB7B45-5FD6-4121-BFCC-8E035328655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01/01/2021 - 06/30/2021</a:t>
            </a:r>
          </a:p>
        </p:txBody>
      </p:sp>
    </p:spTree>
    <p:extLst>
      <p:ext uri="{BB962C8B-B14F-4D97-AF65-F5344CB8AC3E}">
        <p14:creationId xmlns:p14="http://schemas.microsoft.com/office/powerpoint/2010/main" val="3744238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EE15F9-A2B9-44F6-A13A-9CB0DF1B38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asusrog (Global) - 3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6AD751E-E9E1-4499-A0B7-37F55AFBC86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9403817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104">
                  <a:extLst>
                    <a:ext uri="{9D8B030D-6E8A-4147-A177-3AD203B41FA5}">
                      <a16:colId xmlns:a16="http://schemas.microsoft.com/office/drawing/2014/main" val="3257294725"/>
                    </a:ext>
                  </a:extLst>
                </a:gridCol>
                <a:gridCol w="1975104">
                  <a:extLst>
                    <a:ext uri="{9D8B030D-6E8A-4147-A177-3AD203B41FA5}">
                      <a16:colId xmlns:a16="http://schemas.microsoft.com/office/drawing/2014/main" val="32127247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7005125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3226145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5779265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5328435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3564051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8710087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61344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asusrog - 2021-04-27 14:13:10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Stop scrolling! 🖐
Your timeline has been blessed by the ROG Maximus XIII Hero! 
Good tech fortune is yours, but only if you comment "#ROG"
📷 techgaming.nl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05/26/2021 02:12:48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70149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71524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2.6590 %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30811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asusrog - 2021-04-05 21:00:28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Team Blue in the house! 
robeytech absolutely smashed this intelgaming  #Z590 build.🤩
Check out more #ASUSZ590 tech at
rog.gg/Z590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05/08/2021 14:12:38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66384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66861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2.5128 %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276532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A5B10E3-4C82-4E96-A639-52F20316B6E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01/01/2021 - 06/30/2021</a:t>
            </a:r>
          </a:p>
        </p:txBody>
      </p:sp>
    </p:spTree>
    <p:extLst>
      <p:ext uri="{BB962C8B-B14F-4D97-AF65-F5344CB8AC3E}">
        <p14:creationId xmlns:p14="http://schemas.microsoft.com/office/powerpoint/2010/main" val="23178787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268F0E-C70C-4E73-8BF2-07C1BABA99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asusrog (Global) - 4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6BCAA06-371D-4CEB-93F9-44F2D3D7375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9472859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104">
                  <a:extLst>
                    <a:ext uri="{9D8B030D-6E8A-4147-A177-3AD203B41FA5}">
                      <a16:colId xmlns:a16="http://schemas.microsoft.com/office/drawing/2014/main" val="265627648"/>
                    </a:ext>
                  </a:extLst>
                </a:gridCol>
                <a:gridCol w="1975104">
                  <a:extLst>
                    <a:ext uri="{9D8B030D-6E8A-4147-A177-3AD203B41FA5}">
                      <a16:colId xmlns:a16="http://schemas.microsoft.com/office/drawing/2014/main" val="280153421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6404135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5683409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6477758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6730610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3228229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04275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10541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asusrog - 2021-05-05 09:30:50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So we sent nyjah  a customized ROG Strix SCAR.
From the box, to the laptop and the peripherals, everything has been re-designed to incorporate elements close to Nyjah and street skateboarding!
Check his unboxing of the ROG Strix Nyjah Huston Special Edition to see the beast!
🛹👉 rog.gg/NyjahStrix
#ROGxNyjah #ROGStrix #ForThoseWhoDare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06/03/2021 14:13:04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56760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57169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2.1197 %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007546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7522633-D480-4B85-B4DD-864AE0EFD6B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01/01/2021 - 06/30/2021</a:t>
            </a:r>
          </a:p>
        </p:txBody>
      </p:sp>
    </p:spTree>
    <p:extLst>
      <p:ext uri="{BB962C8B-B14F-4D97-AF65-F5344CB8AC3E}">
        <p14:creationId xmlns:p14="http://schemas.microsoft.com/office/powerpoint/2010/main" val="6607199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555351-EA71-4E14-82F4-146D265342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asusrog (Global) - 5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5CF5450-D73F-4758-9DCF-978932DEC03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2161897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104">
                  <a:extLst>
                    <a:ext uri="{9D8B030D-6E8A-4147-A177-3AD203B41FA5}">
                      <a16:colId xmlns:a16="http://schemas.microsoft.com/office/drawing/2014/main" val="38783427"/>
                    </a:ext>
                  </a:extLst>
                </a:gridCol>
                <a:gridCol w="1975104">
                  <a:extLst>
                    <a:ext uri="{9D8B030D-6E8A-4147-A177-3AD203B41FA5}">
                      <a16:colId xmlns:a16="http://schemas.microsoft.com/office/drawing/2014/main" val="119300702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8250958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8721352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6426792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2221435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433584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8384324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37582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asusrog - 2021-06-23 22:00:08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Xbox 🤝 ROG 
  premium gaming hardware
The ROG Strix XG43UQ xbox  Edition is ready for action at the link in Bio or at  rog.gg/XG43UQ-XBOX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07/29/2021 14:14:34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53754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54395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2.0015 %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16761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asusrog - 2021-02-08 10:08:48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Powered by ASUS! 
Check out this gorgeous build from arvutitark  and andriallas 😍
#PBA asus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04/20/2021 18:43:14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52800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53077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2.0585 %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99336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asusrog - 2021-05-09 21:30:34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So clean you could eat off of it! 
(Please, we beg you, don't. Just don't.) 
📷_TrendyTech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06/09/2021 14:14:14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51341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51572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1.9143 %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254224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8B4050C-C155-4ACB-817A-1CFB42AABCB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01/01/2021 - 06/30/2021</a:t>
            </a:r>
          </a:p>
        </p:txBody>
      </p:sp>
    </p:spTree>
    <p:extLst>
      <p:ext uri="{BB962C8B-B14F-4D97-AF65-F5344CB8AC3E}">
        <p14:creationId xmlns:p14="http://schemas.microsoft.com/office/powerpoint/2010/main" val="11184354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0DA9A2-44A9-41DC-9809-415A647B96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asusrog (Global) - 6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D91D863-2FBF-4AF6-9B51-B38F06E6E31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2578748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104">
                  <a:extLst>
                    <a:ext uri="{9D8B030D-6E8A-4147-A177-3AD203B41FA5}">
                      <a16:colId xmlns:a16="http://schemas.microsoft.com/office/drawing/2014/main" val="1753423617"/>
                    </a:ext>
                  </a:extLst>
                </a:gridCol>
                <a:gridCol w="1975104">
                  <a:extLst>
                    <a:ext uri="{9D8B030D-6E8A-4147-A177-3AD203B41FA5}">
                      <a16:colId xmlns:a16="http://schemas.microsoft.com/office/drawing/2014/main" val="414644458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5419582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4330844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7354609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9316186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8824039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429987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22462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asusrog - 2021-04-12 22:30:19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#ROG is WiFi 6E ready!
-ROG Rapture GT-AXE11000
-select #ASUSZ590 motherboards
-ROG Phone 5
The entire ecosystem is rolling out now! But why should you upgrade? Find out for yourself at rog.gg/6E
#WiFi6 #Wifi6E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05/14/2021 14:15:23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51226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51552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1.9309 %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39055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asusrog - 2021-04-23 21:30:54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Like if you would game here ❤️
Comment what you're playing! 🕹
Much credit to vinhloc194, showing off a jaw-dropping #ROG super setup, year after year!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05/22/2021 20:11:50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49329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49659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1.8508 %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228793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F39754F-1130-4063-9C2F-201090E6D84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01/01/2021 - 06/30/2021</a:t>
            </a:r>
          </a:p>
        </p:txBody>
      </p:sp>
    </p:spTree>
    <p:extLst>
      <p:ext uri="{BB962C8B-B14F-4D97-AF65-F5344CB8AC3E}">
        <p14:creationId xmlns:p14="http://schemas.microsoft.com/office/powerpoint/2010/main" val="4167851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B00811-386F-4981-9B83-4433F79B49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asusrog (Global) - 7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3979151-82D2-4CDA-9FAF-4CE84F5293D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7274763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104">
                  <a:extLst>
                    <a:ext uri="{9D8B030D-6E8A-4147-A177-3AD203B41FA5}">
                      <a16:colId xmlns:a16="http://schemas.microsoft.com/office/drawing/2014/main" val="54784188"/>
                    </a:ext>
                  </a:extLst>
                </a:gridCol>
                <a:gridCol w="1975104">
                  <a:extLst>
                    <a:ext uri="{9D8B030D-6E8A-4147-A177-3AD203B41FA5}">
                      <a16:colId xmlns:a16="http://schemas.microsoft.com/office/drawing/2014/main" val="75511810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9827000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3201882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0895232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3566223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7740603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492273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64374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asusrog - 2021-04-07 22:30:06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It's okay to stare, just don't get drool on your keyboard! 🤩
Make sure you leave a review for any eligible ASUS gear at rog.gg/rateyourgear for a chance to win more prizes!
#rateyourgear #review #ROG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05/10/2021 14:13:02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48313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48685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1.8278 %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18872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asusrog - 2021-03-13 21:30:34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Upgrades all around! 💪
The ROG Cetra II just debuted alongside the #ROGPhone5. These earbuds feature Active Noise Canceling, 7.1 surround Hi-res audio, RGB lighting, and more. 
Head to see more details here: 👉 rog.gg/CetraII 
#ROGperipherals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04/20/2021 18:43:14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47454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47670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1.8155 %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411570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26BCFE6-D7CC-498B-9FA2-781CB8F369D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01/01/2021 - 06/30/2021</a:t>
            </a:r>
          </a:p>
        </p:txBody>
      </p:sp>
    </p:spTree>
    <p:extLst>
      <p:ext uri="{BB962C8B-B14F-4D97-AF65-F5344CB8AC3E}">
        <p14:creationId xmlns:p14="http://schemas.microsoft.com/office/powerpoint/2010/main" val="33178140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DE188F-A42E-4E14-88EE-B1BEC6AC95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asusrog (Global) - 8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C04EA63-0183-427A-941E-3C5CFE79D11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3367421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104">
                  <a:extLst>
                    <a:ext uri="{9D8B030D-6E8A-4147-A177-3AD203B41FA5}">
                      <a16:colId xmlns:a16="http://schemas.microsoft.com/office/drawing/2014/main" val="1703167717"/>
                    </a:ext>
                  </a:extLst>
                </a:gridCol>
                <a:gridCol w="1975104">
                  <a:extLst>
                    <a:ext uri="{9D8B030D-6E8A-4147-A177-3AD203B41FA5}">
                      <a16:colId xmlns:a16="http://schemas.microsoft.com/office/drawing/2014/main" val="353276859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7923912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0906016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0735055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7704877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4844426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987991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07630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asusrog - 2021-05-20 21:30:36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What game are you streaming here first? 
You didn't really build this kind of setup to just watch Youtube/Twitch and browse memes....right? 🤨 
#ROG #gaming #streamers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06/26/2021 14:12:37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46185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46589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1.7332 %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50714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48E05F9-63AB-4748-B391-5EDC86474E8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01/01/2021 - 06/30/2021</a:t>
            </a:r>
          </a:p>
        </p:txBody>
      </p:sp>
    </p:spTree>
    <p:extLst>
      <p:ext uri="{BB962C8B-B14F-4D97-AF65-F5344CB8AC3E}">
        <p14:creationId xmlns:p14="http://schemas.microsoft.com/office/powerpoint/2010/main" val="5073478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BD30F0-1560-4389-A3AB-93E2E7AD06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asusrog (Global) - 9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5CE5E3C-8D77-4B93-A66D-00BF11D7D71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8911834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104">
                  <a:extLst>
                    <a:ext uri="{9D8B030D-6E8A-4147-A177-3AD203B41FA5}">
                      <a16:colId xmlns:a16="http://schemas.microsoft.com/office/drawing/2014/main" val="1034568210"/>
                    </a:ext>
                  </a:extLst>
                </a:gridCol>
                <a:gridCol w="1975104">
                  <a:extLst>
                    <a:ext uri="{9D8B030D-6E8A-4147-A177-3AD203B41FA5}">
                      <a16:colId xmlns:a16="http://schemas.microsoft.com/office/drawing/2014/main" val="182311033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8127561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5993412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8776277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5895750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9004238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446702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43369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asusrog - 2021-03-25 22:00:07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PC or console, we've got your back. 
The ROG Strix XG43UQ is the world’s first HDMI 2.1 gaming monitor, which supports the next-gen console 4K @ 120Hz gaming experience. 
Get big advantages over 4K TV's, with: 
✔️ 4K @ 144Hz via a single DisplayPort 1.4
✔️ Less than half the input latency
✔️ Maximum brightness of 1000 nits 
See everything up close at rog.gg/XG43UQ 
#ROG #PS5 #XBOX #PCgaming #bigscreens #ROGmonitors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04/29/2021 20:12:51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46204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46552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1.7604 %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612979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7B94F21-61A8-4282-A707-35FDCA3A8C1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01/01/2021 - 06/30/2021</a:t>
            </a:r>
          </a:p>
        </p:txBody>
      </p:sp>
    </p:spTree>
    <p:extLst>
      <p:ext uri="{BB962C8B-B14F-4D97-AF65-F5344CB8AC3E}">
        <p14:creationId xmlns:p14="http://schemas.microsoft.com/office/powerpoint/2010/main" val="34621328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C40B0A-ABD0-4814-840C-A9E514B0C3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asusrog (Global) - 10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EBE9C35-3F83-4656-9579-1B8A08B7A20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4314523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104">
                  <a:extLst>
                    <a:ext uri="{9D8B030D-6E8A-4147-A177-3AD203B41FA5}">
                      <a16:colId xmlns:a16="http://schemas.microsoft.com/office/drawing/2014/main" val="126684889"/>
                    </a:ext>
                  </a:extLst>
                </a:gridCol>
                <a:gridCol w="1975104">
                  <a:extLst>
                    <a:ext uri="{9D8B030D-6E8A-4147-A177-3AD203B41FA5}">
                      <a16:colId xmlns:a16="http://schemas.microsoft.com/office/drawing/2014/main" val="54814455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3489795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4133768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7774859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0419050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0401202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7107161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57801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asusrog - 2021-02-04 22:05:21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Nobody:
ROG: WALL of MOTHERBOARDS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04/20/2021 18:43:14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46244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46474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1.8077 %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94039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asusrog - 2021-03-15 17:30:12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18 GB of RAM in a stunning, futuristic design. #ROGPhone5 Ultimate will bring you the smoothest and most stylish mobile gaming experience you can wish for!
#ForThoseWhoDare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04/20/2021 18:43:14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45862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46354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1.7640 %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17232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asusrog - 2021-05-10 17:00:27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[Press ❌ to drop]
[Press ⭕ to segue to sponsor]
#XG43UQ #ROGmonitors #PS5 #XBOX #gaming #PCgaming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06/09/2021 20:13:06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45544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45912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1.7047 %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566270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B1228B6-322D-472E-9A89-E63A34E67A4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01/01/2021 - 06/30/2021</a:t>
            </a:r>
          </a:p>
        </p:txBody>
      </p:sp>
    </p:spTree>
    <p:extLst>
      <p:ext uri="{BB962C8B-B14F-4D97-AF65-F5344CB8AC3E}">
        <p14:creationId xmlns:p14="http://schemas.microsoft.com/office/powerpoint/2010/main" val="177966573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314324-E8BE-43D9-84C7-8B4BBEE64C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asusrog (Global) - 11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0E90872-3CC5-43AB-9FBD-295E2041C53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25749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104">
                  <a:extLst>
                    <a:ext uri="{9D8B030D-6E8A-4147-A177-3AD203B41FA5}">
                      <a16:colId xmlns:a16="http://schemas.microsoft.com/office/drawing/2014/main" val="3205345782"/>
                    </a:ext>
                  </a:extLst>
                </a:gridCol>
                <a:gridCol w="1975104">
                  <a:extLst>
                    <a:ext uri="{9D8B030D-6E8A-4147-A177-3AD203B41FA5}">
                      <a16:colId xmlns:a16="http://schemas.microsoft.com/office/drawing/2014/main" val="296206494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0663981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8882209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6184046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6691300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5964511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2970646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85435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asusrog - 2021-04-18 17:30:56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"But when you buy a phone, you need to buy a case, and…"
No need to worry about that! The AeroCase is included, so your #ROGPhone5 is protected out-of-the-box.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05/20/2021 08:12:56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44786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45185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1.6875 %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20833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asusrog - 2021-03-04 08:30:52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Powered by ASUS, round two! 🤩😎
arvutitark  did an amazing job with this all #ROG build inside the ROG Z11 chassis.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04/20/2021 18:43:14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44533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44712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1.7116 %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74795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asusrog - 2021-06-04 22:05:32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You just found [𝐑𝐎𝐆 𝐬𝐨𝐚𝐩] ! 
Double tap to equip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07/14/2021 20:12:18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43995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44419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1.6433 %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018046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7770897-6C1B-4D62-A04D-5F31A680F36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01/01/2021 - 06/30/2021</a:t>
            </a:r>
          </a:p>
        </p:txBody>
      </p:sp>
    </p:spTree>
    <p:extLst>
      <p:ext uri="{BB962C8B-B14F-4D97-AF65-F5344CB8AC3E}">
        <p14:creationId xmlns:p14="http://schemas.microsoft.com/office/powerpoint/2010/main" val="194798595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A409DC-88D5-4BAF-A343-FC945F21D7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asusrog (Global) - 12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098E1A8-FFA3-4522-A704-C7222B9993D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9495221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104">
                  <a:extLst>
                    <a:ext uri="{9D8B030D-6E8A-4147-A177-3AD203B41FA5}">
                      <a16:colId xmlns:a16="http://schemas.microsoft.com/office/drawing/2014/main" val="1808737959"/>
                    </a:ext>
                  </a:extLst>
                </a:gridCol>
                <a:gridCol w="1975104">
                  <a:extLst>
                    <a:ext uri="{9D8B030D-6E8A-4147-A177-3AD203B41FA5}">
                      <a16:colId xmlns:a16="http://schemas.microsoft.com/office/drawing/2014/main" val="290455123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5298808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8981556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3171806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887493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6785238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192411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61775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asusrog - 2021-01-27 22:30:03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POV: You are the proud owner of an #ROG gaming PC
#Z11 #PCDIY #pcgaming #gamingsetup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04/20/2021 18:43:15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43670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43956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1.7268 %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71390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asusrog - 2021-02-02 22:49:34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Are you currently wired up or wireless❓
The ROG Falchion can do both, and a whole lot more! Hit up rog.gg/Falchion to see this small but mighty gear in action. #ROG #ROGperipherals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04/20/2021 18:43:15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43490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43767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1.7052 %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448380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0403045-DE0E-43F5-8CB6-2FC646D6A1A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01/01/2021 - 06/30/2021</a:t>
            </a:r>
          </a:p>
        </p:txBody>
      </p:sp>
    </p:spTree>
    <p:extLst>
      <p:ext uri="{BB962C8B-B14F-4D97-AF65-F5344CB8AC3E}">
        <p14:creationId xmlns:p14="http://schemas.microsoft.com/office/powerpoint/2010/main" val="346142068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C8E7F5-1D92-491F-A3AD-D14880D9E7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asusrog (Global) - 13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A6417D9-42DC-49E1-BCDF-20BF5B19B4C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3520329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104">
                  <a:extLst>
                    <a:ext uri="{9D8B030D-6E8A-4147-A177-3AD203B41FA5}">
                      <a16:colId xmlns:a16="http://schemas.microsoft.com/office/drawing/2014/main" val="1235623525"/>
                    </a:ext>
                  </a:extLst>
                </a:gridCol>
                <a:gridCol w="1975104">
                  <a:extLst>
                    <a:ext uri="{9D8B030D-6E8A-4147-A177-3AD203B41FA5}">
                      <a16:colId xmlns:a16="http://schemas.microsoft.com/office/drawing/2014/main" val="117660597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9458907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3785891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906612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8424628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696384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2791064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53091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asusrog - 2021-02-24 22:23:15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Swipe to open the cover of your ROG Falchion! ​😉​
See the latest ultra-portable #ROG keyboard at https://rog.gg/Falchion
#falchion #keriswireless #ROGperipherals​
​
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04/20/2021 18:43:14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43334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43520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1.6733 %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30367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asusrog - 2021-02-11 17:30:33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Strix G or Strix SCAR?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04/20/2021 18:43:14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43070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43416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1.6803 %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55879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asusrog - 2021-04-01 20:00:49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#ROG #CyberShoe
Available soon.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05/06/2021 14:13:59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42590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43079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1.6218 %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71874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2CB5E85-8305-470E-9E1E-3B2ADF83DB5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01/01/2021 - 06/30/2021</a:t>
            </a:r>
          </a:p>
        </p:txBody>
      </p:sp>
    </p:spTree>
    <p:extLst>
      <p:ext uri="{BB962C8B-B14F-4D97-AF65-F5344CB8AC3E}">
        <p14:creationId xmlns:p14="http://schemas.microsoft.com/office/powerpoint/2010/main" val="128566384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F87505-57C3-4C53-AE02-6055F10789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asusrog (Global) - 14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22C5903-EBF2-4A89-A0F8-F6E875EC353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6498204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104">
                  <a:extLst>
                    <a:ext uri="{9D8B030D-6E8A-4147-A177-3AD203B41FA5}">
                      <a16:colId xmlns:a16="http://schemas.microsoft.com/office/drawing/2014/main" val="4182531206"/>
                    </a:ext>
                  </a:extLst>
                </a:gridCol>
                <a:gridCol w="1975104">
                  <a:extLst>
                    <a:ext uri="{9D8B030D-6E8A-4147-A177-3AD203B41FA5}">
                      <a16:colId xmlns:a16="http://schemas.microsoft.com/office/drawing/2014/main" val="7467030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0453301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3022683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817534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1332439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3762627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08966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18207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asusrog - 2021-05-17 17:30:28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Your phone doesn't have an audio jack? Well, the ROG Phone 5 does 👀
#ROGPhone5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06/22/2021 20:13:33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41736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42113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1.5671 %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71177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0B86807-B4AC-44B0-B9E5-BD506BE7C1A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01/01/2021 - 06/30/2021</a:t>
            </a:r>
          </a:p>
        </p:txBody>
      </p:sp>
    </p:spTree>
    <p:extLst>
      <p:ext uri="{BB962C8B-B14F-4D97-AF65-F5344CB8AC3E}">
        <p14:creationId xmlns:p14="http://schemas.microsoft.com/office/powerpoint/2010/main" val="235426501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7" id="{ACB3D734-6B43-4C14-8CA7-35CA28DAB2B4}" vid="{BB6C8173-4B4F-4C9C-840B-53837BF5562B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20210729_092459</Template>
  <TotalTime>1</TotalTime>
  <Words>804</Words>
  <Application>Microsoft Office PowerPoint</Application>
  <PresentationFormat>On-screen Show (4:3)</PresentationFormat>
  <Paragraphs>315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quintly_template</vt:lpstr>
      <vt:lpstr>Instagram Posts Table | asusrog (Global) - 1 of 14</vt:lpstr>
      <vt:lpstr>Instagram Posts Table | asusrog (Global) - 2 of 14</vt:lpstr>
      <vt:lpstr>Instagram Posts Table | asusrog (Global) - 3 of 14</vt:lpstr>
      <vt:lpstr>Instagram Posts Table | asusrog (Global) - 4 of 14</vt:lpstr>
      <vt:lpstr>Instagram Posts Table | asusrog (Global) - 5 of 14</vt:lpstr>
      <vt:lpstr>Instagram Posts Table | asusrog (Global) - 6 of 14</vt:lpstr>
      <vt:lpstr>Instagram Posts Table | asusrog (Global) - 7 of 14</vt:lpstr>
      <vt:lpstr>Instagram Posts Table | asusrog (Global) - 8 of 14</vt:lpstr>
      <vt:lpstr>Instagram Posts Table | asusrog (Global) - 9 of 14</vt:lpstr>
      <vt:lpstr>Instagram Posts Table | asusrog (Global) - 10 of 14</vt:lpstr>
      <vt:lpstr>Instagram Posts Table | asusrog (Global) - 11 of 14</vt:lpstr>
      <vt:lpstr>Instagram Posts Table | asusrog (Global) - 12 of 14</vt:lpstr>
      <vt:lpstr>Instagram Posts Table | asusrog (Global) - 13 of 14</vt:lpstr>
      <vt:lpstr>Instagram Posts Table | asusrog (Global) - 14 of 14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Posts Table | asusrog (Global) - 1 of 14</dc:title>
  <dc:creator>Frederik Peiniger</dc:creator>
  <cp:lastModifiedBy>Frederik Peiniger</cp:lastModifiedBy>
  <cp:revision>1</cp:revision>
  <dcterms:created xsi:type="dcterms:W3CDTF">2021-07-29T09:25:00Z</dcterms:created>
  <dcterms:modified xsi:type="dcterms:W3CDTF">2021-07-29T09:26:39Z</dcterms:modified>
</cp:coreProperties>
</file>