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1B568-5360-46C0-8A96-AE77CFD4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FB230-EC2F-4899-8426-9283D0784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567830"/>
              </p:ext>
            </p:extLst>
          </p:nvPr>
        </p:nvGraphicFramePr>
        <p:xfrm>
          <a:off x="457200" y="1731963"/>
          <a:ext cx="790041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3206983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20406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36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74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49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62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790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347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34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- 2021-03-25 14:40:29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Distracted Me !!!
This RTX 30 series Laptop got me drooling 🤤🥴
#RTX30Series #laptop #MSIGamingIndia #TheUltimateShockwave #comingsoon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04/22/2021 14:14:06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572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2C963-E41C-4FC9-B444-13E1A64BE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84381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64A7-14FD-4AAB-88F2-023C381A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4EF9C-DCAA-423E-AD48-286950479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457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4394765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98147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16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208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25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6188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209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3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- 2021-04-12 12:34:02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👀Enlarge your screen and take a closer look. Finish the sentence below for us.
The ___ divine beasts are engraved on #GE76 Raider Dragon Edition Tiamat with unique etching technology. Feel the distinct rough notch and texture every time you open it.
Hint: the answer is a number.
#MSIgaming #Laptop #GEseries #msigamingindia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05/16/2021 20:11:09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75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1282C-2656-43D7-8049-E2845421D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16113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164A-6314-4A48-8CF2-48A617EB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526F3-CDDA-46F4-856F-94F664D39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701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6153549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43520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967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786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71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121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711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625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76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- 2021-02-06 15:00:33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Might be the most satisfying way of diving into the distinct rough notch and ancient texture on #MSI #GE76 Raider Dragon Edition Tiamat. 
Turn on the sound and enjoy the ASMR unboxing video of this legendary, presented by TheRelaxingEnd!
watch the full video https://youtu.be/Dy7nuPdsJ-0 👈
#GEseries #MSIgaming #Laptop #MSIGamingIndia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775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9D064-BC9A-4725-AD64-EDFB662CD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55925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32308-C27A-418E-A658-29666B90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EB0F68-6CEA-4133-819B-349CFB5E8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104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6456824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93104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81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318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235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84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870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18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2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- 2021-02-07 23:30:43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the 1000R curved gaming monitor – MPG ARTYMIS 343CQR
🔴165Hz
🔴3440x1440
🔴34 inch
#1000R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39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C0DFD-43AD-45C5-B3FA-16D3FB48C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26859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926C-BD09-4945-BE47-8D36CA1B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B885E-AAA9-4567-9E24-46F78213D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038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3781286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72604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31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76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02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139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950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738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4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- 2021-04-08 13:54:10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we work and all of us should work? 🤩📸
prashanth_bionic says that his "New Travel workstation is msigaming_india GS66 Stealth 10UH, which is the highest configuration I have used so far that keeps my work super fast during traveling"
#msiindia #GS66 #Stealth #RTX30 #standoutwithpros #kashmirdairies #TEAMBIONIC #incredibleindia #photographers_of_india #MSIGamingIndia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05/13/2021 08:12:25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058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15758-C1E6-45D3-A49A-715A3F35C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24846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2E9B-8876-45A7-89E9-DDF802F83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2D33C-6AC7-411C-99BC-6F6C44E30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691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5153942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88002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958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352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03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40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56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225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8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- 2021-04-20 19:00:06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Important Notice❗
Released in Public Interest
Stay Home, Stay Safe 🙏
- Love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05/21/2021 14:13:52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5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- 2021-04-26 15:20:51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a friend! Tell them which #MSI #RTX30 gaming laptop they should buy for your next birthday.💀💀💀
https://msi.gm/TheUltimateShockwave
Now Available on Flipkart 🛒
#msigamingindia #TheUltimateShockwave #RTX30Series #laptops #Flipkart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05/25/2021 14:13:49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323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899D1-DAD8-4464-9F03-1275AFD33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5982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E6EE-805B-4EBF-8B2D-69B441D0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20DD2-D82D-4B22-B5B9-165FA4F46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754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808151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0597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0010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957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093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065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324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711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1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- 2021-01-16 23:30:28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a cool-headed assassin or a fearless warrior when gaming? No matter what gaming style you are, you can always find the right fit at VIGOR keyboard series.
#gaminggear #gamingkeyboard #GK50ELITE #GK50LP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509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37B7E-A8CA-43FD-AF7D-2AD34E7EA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7119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1B50F-7D1A-4724-B9C7-87AD9929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59EC5-436C-453E-B803-CD3DF0935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400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5701793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252809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261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9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806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713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95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378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13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- 2021-04-06 14:39:13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you RTX 3000 💕
Well, we all know the difference when it comes to visuals  when the RTX is turned on 
And my oh my !! Lucky sure agrees with it 🤯
#msigamingindia #Laptop #RTX30Series #msigamingindia #UltimateShockwave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05/11/2021 08:15:15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64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- 2021-04-02 23:30:41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MEG TRIDENT X with the intelgaming 11th 😍
#MSI #MSIIndia #Intel #TridentX #11thGen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05/07/2021 08:13:56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838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A3527-F601-4238-9A48-E820F6C1F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73751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97C5-7C28-4343-A033-40B9BA27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4DB84-7E3A-4E80-A872-7A8D4FE91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77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407094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6059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74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68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78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88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026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48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06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- 2021-02-28 23:30:50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 res or high refresh rate?🤔🤔🤔
#MSIIndia #360Hz #1440p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75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C474-175D-470B-9A1A-E460133B4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51258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66BC-E92F-49DD-A093-E0A0FBDF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CFB90-7994-4735-9D9A-5FC9D1FCC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194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2096017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11806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37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234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804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170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75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665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75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- 2021-01-08 15:31:39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Giveaway Alert !!! 🎁 🎁
Keep this love in the air and let the Thanks for showing your constant Love and Support and giving us the Best New Year's Gift ✨🥳
Keep this love in the air and let #MSI community grow more and more
We have surprise and gifts awaiting for you guys 🤓, Find out what it is in our New MSI India Page  msi_india 👈
Visit our new page now to know more 👆
Hurry !!!
#MsiChallenge #MSIGiveaway #MSIIndia #HappyNewYear2021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10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75685-FE67-4E97-B56B-4950ABEDA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32093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F4DF-E868-45F4-8A80-F0DD343BD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9B7F9-CDAF-44BF-9C4F-6EBDD240B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108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2339307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783643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37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104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166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21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275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528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18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- 2021-01-04 23:30:13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Tune in to win the grand prizes on Jan 13 11AM PST!
Join our premiere on time and leave comments to get a chance
Lucky winners will be randomly picked from comments across all our broadcast platform after the show.
Check out the link in bio for more details
#msipremiere2021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1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- 2021-02-11 23:30:23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nvidia #RTX 30 series graphics cards are now available on our desktop PCs 👀 👀 and they’re #instock now 📈 📈
#MEGTridentX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236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6C6F1-3248-4F20-830E-435524EBC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18438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BF10B-C06E-46D0-8D78-C4BA58D65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3BEEA-C856-41B3-872E-E5E00D6D8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488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6975107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103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934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094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24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62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02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309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54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- 2021-02-13 14:34:13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Valentine's Day without a GF ?!?
Not anymore !! Bring home MSI GF Series and feel the love
We are talking about a GF who will always be by your side.
🤫**psst, she is under discount on flipkart 🤫
Get it now 🏃🏃‍♀️
#MSI #MSIGamingIndia #happyvalentinesday2021 #gf #GFseries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5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1E025-C45B-40A5-9355-526642E9A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98169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CF851-FAC4-4D4D-A2E3-EED14664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F5D36-B0BE-4312-962E-5D39DE083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49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5473340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79448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094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800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761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022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351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275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14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- 2021-05-03 17:31:42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want to level up your work pace ask prashanth_bionic how 
Super thin, yet Incredible!
Yes, he is showing off his new Work Buddy - New MSI GS66 Stealth 10UH
drop your messages to us and book yours! (Available only on order basis)
#msiindia #GS66 #Stealth #rtx3080 #standoutwithpros #MSIGamingIndia #RTX30Series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06/02/2021 14:14:24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5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9CB59-5047-4C72-A613-C1A542B16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67103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69EB-FE29-4F63-9E4F-CF4252198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E467CA-1E18-48B6-93D1-1D5B522DA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494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3917090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065030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065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52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12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32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03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795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77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- 2021-06-26 14:00:25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 on! with #pride🌈
Light 'em up with the Per-Key RGB Keyboard and Mystic Light, exclusive to one and only the 'GE66 Raider'
#msi #msigamingindia  #gaminglaptop #rgbkeyboard #laptop #gamers #pride #pridefamily #loveislove #lovewins 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20:12:58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05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E5A79-6501-42A4-A768-1C03967E8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58730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88BB5-E8F9-414D-8908-34445941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8AE11-7766-4B31-9918-D532C9867B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619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6437951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15173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817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080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08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704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635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079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- 2021-03-25 20:30:36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need someone who's good at managing cables🙋🙋
Are you good at managing them? 😉
#MSIIndia #Intel #K360 #Coreliquid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[CND] Regular- Non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04/22/2021 20:12:02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3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- 2021-01-22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Winners of New Year Giveaway Content 
Here are 12 Lucky Winners, Congratulations to you Guys 
DM us to claim your gifts 🤩
#MSIIndia #MsiChallenge #MSIGiveaway #HappyNewYear2021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31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0B39E-5B5A-4A4E-A75A-4F27F3ACC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66689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108BE-9D06-470E-B1C7-06FD179C3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C5B2E-4B5D-48FD-BB46-5494C8900A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650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7488579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72489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2092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12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421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2927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14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35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3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- 2021-05-19 20:18:02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what you see?
An awesome Work From Home set up does add a Zinger to your work Life 
** normalizing WFH right !!
#StayHome #StaySafe
Talk more about your WFH set up in the comments section 
Missed our Glorious MSIology new launch, No worries just search 🔎 msi.gm/MSIology
#MSI #MSIIndia #MSIGamingIndia #MSIology #TechMeetsAesthetic #WorkFromHome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06/22/2021 20:12:14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27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04E76-75A3-44ED-98F1-A455CAC57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79261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22599-F5E5-4CA0-A270-AF761EB79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0B90D-D409-4790-BD2C-DFE0B85B0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123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1755934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99157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501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5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75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334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499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30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09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- 2021-03-10 12:23:02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Carry out a daring raid on the enemy with #MSI #GP76 Leopard.
Who's with us? 
http://msi.gm/GP76Leopard_10UX
#MSIGaming #Laptop #GPseries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[NB] Regular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068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AD834-7E5B-43EC-8CC2-E299EDD4D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7424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AB00-1A71-489A-B4F7-05610F13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5FA64-BB68-4239-BCF4-64B332E79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524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5725141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250765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55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148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28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171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66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645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9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- 2021-01-01 02:30:29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Beginning 🥳
Thank you all for all the love and support during our journey last year 
Wish you all a wonderful New Year and Life long Friendship with MSI ✨✨
- Love MSI 💕
Happy New Year 2021 
#MSI #msigamingindia #msiinida #happynewyear2021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8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7CCB0-FA01-488F-A0FF-31A73398E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52396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167E9-E970-4EE2-9F17-9C70A0712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BAE2F-D3B8-408C-851A-629114433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94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8559598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284834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933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330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450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319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17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615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60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- 2021-06-13 23:30:16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Among all these gaming gear, which on eis your favorite?🤔
#GamingMouse #GM41Wireless #Keyboard #GH50LP #HeadSet #GH50 ##WristRest #WR01 #HeadsetStand #HS01 #Controller #GC30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[GNP] Regular Content, [GNP] HQ DM Content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07/17/2021 20:13:56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53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024D4-88D5-4E51-BF3E-FA2073B1E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516835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D371-7DF4-4135-8704-79840ABC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ED254-BC3B-4958-850A-9ABF173CF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69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5400046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27389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39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732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329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383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438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17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1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- 2021-04-07 14:03:34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Untethered #MSI performance mix with musculus core black exterior. #GP76 and #GP66 Leopard is steady, durable with any heavy-loading tasks for both gamers and engineers.
It's exactly what you dream of
Now available on Flipkart - https://msi.gm/39Q31h1 👈
#MSIgaming #Laptop #GPseries #msigamingindia #UltimateShockWave #RTX30Series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05/12/2021 08:15:03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2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3DB97-DC28-4C5F-892B-CBCC7DFEA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9102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A0E8A-F0DC-4B59-A962-03CB019D1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msigaming_india (IN)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77263-D77F-4C46-A5D9-D7E1BCA74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494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4783483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99396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686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546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76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524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89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79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19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- 2021-02-05 13:49:27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Play by your own rules and define your style. From GE Raider to GF Thin. We cover all the desires of the gamers in all of us. 
Join #TheUltimateShockwave with MSI in 2021 
http://msi.gm/TheUltimateShockwave
#MSI #MSIGaming #MSIGamingIndia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678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F29AF-7EAB-47E6-B213-9EEB7CB9A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42889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20210729_015644</Template>
  <TotalTime>1</TotalTime>
  <Words>1184</Words>
  <Application>Microsoft Office PowerPoint</Application>
  <PresentationFormat>On-screen Show (4:3)</PresentationFormat>
  <Paragraphs>390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Instagram Posts Table | msigaming_india (IN) - 1 of 21</vt:lpstr>
      <vt:lpstr>Instagram Posts Table | msigaming_india (IN) - 2 of 21</vt:lpstr>
      <vt:lpstr>Instagram Posts Table | msigaming_india (IN) - 3 of 21</vt:lpstr>
      <vt:lpstr>Instagram Posts Table | msigaming_india (IN) - 4 of 21</vt:lpstr>
      <vt:lpstr>Instagram Posts Table | msigaming_india (IN) - 5 of 21</vt:lpstr>
      <vt:lpstr>Instagram Posts Table | msigaming_india (IN) - 6 of 21</vt:lpstr>
      <vt:lpstr>Instagram Posts Table | msigaming_india (IN) - 7 of 21</vt:lpstr>
      <vt:lpstr>Instagram Posts Table | msigaming_india (IN) - 8 of 21</vt:lpstr>
      <vt:lpstr>Instagram Posts Table | msigaming_india (IN) - 9 of 21</vt:lpstr>
      <vt:lpstr>Instagram Posts Table | msigaming_india (IN) - 10 of 21</vt:lpstr>
      <vt:lpstr>Instagram Posts Table | msigaming_india (IN) - 11 of 21</vt:lpstr>
      <vt:lpstr>Instagram Posts Table | msigaming_india (IN) - 12 of 21</vt:lpstr>
      <vt:lpstr>Instagram Posts Table | msigaming_india (IN) - 13 of 21</vt:lpstr>
      <vt:lpstr>Instagram Posts Table | msigaming_india (IN) - 14 of 21</vt:lpstr>
      <vt:lpstr>Instagram Posts Table | msigaming_india (IN) - 15 of 21</vt:lpstr>
      <vt:lpstr>Instagram Posts Table | msigaming_india (IN) - 16 of 21</vt:lpstr>
      <vt:lpstr>Instagram Posts Table | msigaming_india (IN) - 17 of 21</vt:lpstr>
      <vt:lpstr>Instagram Posts Table | msigaming_india (IN) - 18 of 21</vt:lpstr>
      <vt:lpstr>Instagram Posts Table | msigaming_india (IN) - 19 of 21</vt:lpstr>
      <vt:lpstr>Instagram Posts Table | msigaming_india (IN) - 20 of 21</vt:lpstr>
      <vt:lpstr>Instagram Posts Table | msigaming_india (IN)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msigaming_india (IN) - 1 of 21</dc:title>
  <dc:creator>Frederik Peiniger</dc:creator>
  <cp:lastModifiedBy>Frederik Peiniger</cp:lastModifiedBy>
  <cp:revision>1</cp:revision>
  <dcterms:created xsi:type="dcterms:W3CDTF">2021-07-29T01:56:44Z</dcterms:created>
  <dcterms:modified xsi:type="dcterms:W3CDTF">2021-07-29T01:58:27Z</dcterms:modified>
</cp:coreProperties>
</file>