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BA40-0ED8-400A-A49F-BA4194E5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BE20EC-D9B5-47A6-85D6-47AB6FCD3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434036"/>
              </p:ext>
            </p:extLst>
          </p:nvPr>
        </p:nvGraphicFramePr>
        <p:xfrm>
          <a:off x="457200" y="1731963"/>
          <a:ext cx="7900416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7527103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77827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7047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492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25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310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53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922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3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- 2021-02-18 21:13:06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Imagine receiving this in the post right now…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8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- 2021-01-01 23:06:23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shade here, we love our Xbox and Playstation as much as the next guy. But this is a little true. 
Put that extra room space to good use ;)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49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- 2021-02-28 18:36:04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 res or high refresh rate?🤔🤔🤔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72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FD492-309C-40E8-8168-9527C6D74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3375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EA7A-BD24-485A-965D-585537CEA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D4509-69B6-411B-BF90-EFD6A39B0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903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8294036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31354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96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398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941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33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9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98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77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- 2021-02-04 00:28:05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happens to me every release :(. 
Does someone want to send a humble Social Media Manager an upgrade?
#Z590 #SUPRIM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83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- 2021-05-09 02:26:05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Yote…. Yeeted? Yeetened?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06/05/2021 14:13:00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70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EFB8C-B765-45F0-8C31-E5FDAECD5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38409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E0E85-FE4A-47C6-8129-7D691F443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C05A2-A820-4A4F-84D7-B4F0907E9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839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5082045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226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026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686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317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49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230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02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34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- 2021-06-06 02:11:06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nothing else, we always have... interesting names for our products.
#MPG343CQR
https://uk.msi.com/Monitor/MPG-ARTYMIS-343CQR/buynow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02:12:31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82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- 2021-04-05 01:31:50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Choose your fighter, we know who we’d pick 😉 https://bit.ly/31gDt8h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04/27/2021 20:11:27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8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- 2021-03-04 21:19:10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Rate the setup😍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15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6A32C-93BF-4039-A087-468AD3014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69324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1D5D3-BDDB-49C3-B4AC-78AF0BCB2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1B891-FD56-41A1-B845-D21A3544C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34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6940223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255005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50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562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42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206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439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483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- 2021-02-21 02:12:55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MYSTERIOUS MONOLITHS HAVE BEEN PLACED ALL OVER THE GLOBE!🌍
Does anyone have any answers?!?
#TridentX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44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- 2021-02-08 00:34:12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the 1000R curved gaming monitor – MPG ARTYMIS 343CQR
🔴165Hz
🔴3440x1440
🔴34 inch
#1000R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2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- 2021-06-04 22:50:16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all make our mistakes when we're new to PC builds 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20:13:53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06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1C54C-7FEE-4106-85D3-4E5DCCE06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15054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5862-C897-47DB-A605-1BE9A649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01276-58C8-43B9-8AD5-9BFCCF4B9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07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3776600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49824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640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33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74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81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226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71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4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- 2021-06-11 23:10:11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have to find the time somewhere 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07/02/2021 14:13:11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0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- 2021-05-30 18:51:05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more “can it run ____”  questions!
Find out the FPS you’ll get with our desktops at different video settings!
Here 👉msi.gm/GAME-FPS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06/21/2021 20:11:37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3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- 2021-05-03 00:17:06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want to know why we look tired on a Monday morning, this is 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05/26/2021 14:12:06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43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53B67-6BCF-4D1D-AE21-DB77ED06C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6550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9BE84-BC96-4AD7-84B2-C001B2EA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2B22B-F69A-4B3F-A186-77069712C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186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4588321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66629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962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94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298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415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732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42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6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- 2021-02-22 19:13:45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for the BIG question…
Fallout Vs Elder Scrolls
Which series comes out on top?
💬 for Elder Scrolls, ❤️ for Fallout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20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- 2021-04-26 19:06:05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how it feels whenever we try to post about our products to y’all 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05/18/2021 20:10:55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99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- 2021-06-14 00:38:40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the one game that you don't get but everyone else seems to love?
We'll go first with a few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07/03/2021 14:12:33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46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96DBF-020A-4271-AF8C-2B4EB7BE6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5955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3DA47-CBC1-45D1-A44D-A48DA73B3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0742A-9A12-46E3-9EDE-A5F8600FC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85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4608090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45555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386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097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430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195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36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232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7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- 2021-04-22 21:12:43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 Mini-ITX fans here?
Built by tantricmodz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20:12:18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- 2021-05-01 00:05:41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it just us that struggles with Discord like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05/24/2021 20:13:15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8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- 2021-02-25 21:08:45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Stop everything you’re doing and take a photo of your setup!
We want to see that sweet MSI goodness😍 #MAG #CORELIQUID
#dragoncentre #mysticlight #sekira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8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- 2021-03-03 02:08:10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Special delivery!📦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49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0BB4A-36D5-483F-8F22-86CB473D2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0860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AE79-6E92-45F6-AEA5-E21D7B702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C027A-5566-4AA1-BFCE-072EE08BD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729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0170448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01419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58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79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41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07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37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785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52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- 2021-06-18 00:40:19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have a palette to decide a new colour for the upcoming monitor, which colour will you choose?
Reply the number under this post👇
❶ Yellow
❷ Blue
❸ Red
❹ Purple
❺ Green
#MSI #monitor #Modern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07/09/2021 02:14:29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56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DB024-9C5E-4654-992E-B61F76DC9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01757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9BB62-574F-4B43-8D8D-1AE692E3B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msigaming_uk (UK)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C8756-2877-465E-9EA7-D039606CF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063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0151726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50500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459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22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058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3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689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40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- 2021-04-15 21:12:58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made the chassis a little bit different to fit the color theme of the MPG Z590 GAMING FORCE - 💜 and 💛.
Thanks to kmstudio_mod for making this beauty.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05/11/2021 20:10:32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- 2021-02-18 00:33:07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you lose the last screw for your new #B550 MEG UNIFY ATX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8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- 2021-04-11 18:59:04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Intel's  latest 11th gen processors are now available on our gaming desktops, see more at 👉msi.gm/11-desktop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05/05/2021 14:13:49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743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4997C-5B61-4F4E-BE1A-55BA53BDE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74665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20210729_013915</Template>
  <TotalTime>1</TotalTime>
  <Words>702</Words>
  <Application>Microsoft Office PowerPoint</Application>
  <PresentationFormat>On-screen Show (4:3)</PresentationFormat>
  <Paragraphs>267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Posts Table | msigaming_uk (UK) - 1 of 9</vt:lpstr>
      <vt:lpstr>Instagram Posts Table | msigaming_uk (UK) - 2 of 9</vt:lpstr>
      <vt:lpstr>Instagram Posts Table | msigaming_uk (UK) - 3 of 9</vt:lpstr>
      <vt:lpstr>Instagram Posts Table | msigaming_uk (UK) - 4 of 9</vt:lpstr>
      <vt:lpstr>Instagram Posts Table | msigaming_uk (UK) - 5 of 9</vt:lpstr>
      <vt:lpstr>Instagram Posts Table | msigaming_uk (UK) - 6 of 9</vt:lpstr>
      <vt:lpstr>Instagram Posts Table | msigaming_uk (UK) - 7 of 9</vt:lpstr>
      <vt:lpstr>Instagram Posts Table | msigaming_uk (UK) - 8 of 9</vt:lpstr>
      <vt:lpstr>Instagram Posts Table | msigaming_uk (UK)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msigaming_uk (UK) - 1 of 9</dc:title>
  <dc:creator>Frederik Peiniger</dc:creator>
  <cp:lastModifiedBy>Frederik Peiniger</cp:lastModifiedBy>
  <cp:revision>1</cp:revision>
  <dcterms:created xsi:type="dcterms:W3CDTF">2021-07-29T01:39:16Z</dcterms:created>
  <dcterms:modified xsi:type="dcterms:W3CDTF">2021-07-29T01:40:51Z</dcterms:modified>
</cp:coreProperties>
</file>