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7AF33-2C1F-4F11-89FF-A94CA9146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msigaming_spain (ES) - 1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E55703-5C40-4FA9-8E4D-FD7AA691E8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1881471"/>
              </p:ext>
            </p:extLst>
          </p:nvPr>
        </p:nvGraphicFramePr>
        <p:xfrm>
          <a:off x="457200" y="1731963"/>
          <a:ext cx="7900416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64127959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37991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3550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4883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7185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5613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5622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296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761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- 2021-06-17 23:35:01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típica del portátil MSI "pa estudiar"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14:14:14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27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- 2021-06-23 18:33:37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Luego dicen que jugar a videojuegos no vale pa ná.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14:14:14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3.9679 %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37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- 2021-02-12 20:09:35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☝TULIKE❤️
👉ELLIKE❤️
🙌NOSOTROSLIKE❤️
🙏GODLIKE❤️
#MSI #Gaming #Z590Godlike #godlike #tulike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06/23/2021 14:14:12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385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04E3C-D35D-40A6-90B5-8ADFC3930B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057610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6CF05-5709-44F7-925D-211D7A899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msigaming_spain (ES) - 2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518C3C-6497-4866-AD87-E876205F6E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5818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24713713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26241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1469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4294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3485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5264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3834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3554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88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- 2021-04-19 16:17:39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Va, unas imágenes para alegrarte el lunes.🥰
#SEKIRA #MPGZ590GAMINGFORCE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14:14:14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65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- 2021-06-25 16:30:16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Black Pyramid by #Mark'sFabication
Placa base: MEG Z590 ACE
Memoria: gskillgaming  Trident Z Royal
Tarjeta Gráfica: RTX 2070 SUPER GAMING X TRIO
CPU: intelgaming  i9-11900K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14:14:14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743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876A4-0F8F-4533-808A-72A35341D6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618546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45B96-EE50-4BAD-88E8-6264FB9D4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msigaming_spain (ES) - 3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405320-0827-48E0-8C3B-12E066D725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6334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85775046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674393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9056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3490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5135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4327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3770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1653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4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- 2021-02-18 21:09:51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🖥MPG ARTYMIS 343CQR🖥
Siempre hablamos de los Hz's, de G-sync, resolución... pero ¿Y lo que mola esto?👇
✅34 Pulgadas Curva 1000R
✅Bungee (En ambos lados)
✅Soporte para cascos
✅Modo Proyector móvil
Y sí, aparte de esto, lo típico, UWQHD, 165Hz, 1ms... y mucho más.
#bungee #proyector #curvo #gaming #msi #artymis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07/02/2021 14:13:17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581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06B63-E8B8-46F6-962F-29B6D85AA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003540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3AA17-423E-44F3-A164-E4D9EDA59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msigaming_spain (ES) - 4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53006D-3D30-433D-B2BD-EE3747C862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6094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38324709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820279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9686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8910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496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208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4868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133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56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- 2021-05-31 14:49:26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Fluye.
MPG Z590 CARBON EK X.
📸👉tech4gaming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14:14:14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5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- 2021-01-20 00:13:52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⚠️Nuevo lanzamiento⚠️: Máquina del tiempo ⏱
El tiempo vuela cuando estás tan sumergido en el juego. 
¿Te ha pasado alguna vez?
#AegisTi5 #mag274qrfqd #VigorGK50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05/19/2021 14:14:33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333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7421A-510C-4C43-A775-463A42455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27624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1D0DF-3B1D-4650-91B3-8416343A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msigaming_spain (ES) - 5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9863F3-59C0-4F38-A03D-5AD303CB91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689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2418613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31370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1515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6047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476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8440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3427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9711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395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- 2021-04-21 20:17:40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Otro miércoles más aquí dándole a las redes.
#CMReveal #Fake #Ojalá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14:14:14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220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- 2021-02-04 22:35:22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Traductor activado: Palabras ➡️ Emoticonos
Original: MSI MPG Z590 GAMING EDGE WIFI 
Traducción: 🥒
#Z590 #Z590GAMINGEDGEWIFI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14:13:08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35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2E514-88CE-4965-BF69-DDC782EFD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621285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A97B6-831B-4FB5-9AA9-C34315770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msigaming_spain (ES) - 6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E3892A-B5EB-4DDD-90F5-4391437228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9563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85581360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198215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7805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4706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6965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784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6292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2317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63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- 2021-02-11 00:25:07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hacen unas partiditas al Tetris?
#MSI #Gaming #RTX30 #Tetris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06/18/2021 14:13:30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14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- 2021-02-16 23:45:57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🎯Te dará la precisión y velocidad que necesitas en juegos de tipo FPS.🔫💣
👉Pero también en Pinturillo 👉
#Ratón #Gaming #MSI #Mouse #Pinturillo2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06/29/2021 14:13:02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13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- 2021-02-02 20:09:26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❌ELIMINA 1❌.....Si puedes.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06/10/2021 14:14:23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209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19D33-8299-4BE5-A7BE-533F5CC0C4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579365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7BAC2-EB37-456D-86E5-6856D9BD8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msigaming_spain (ES) - 7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2052BC-7B90-4CF2-81FC-51F7DFB12A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7397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38207494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92093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3279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2256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1791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1940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769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9167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648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- 2021-02-16 00:00:14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🏠¡No empieces la casa por el tejado!🏠
👉Uno de los componentes más importantes a la hora de montar tu equipo es la fuente de alimentación. 
⚡️Este es el "Talón de Aquiles" de tu configuración, NUNCA lo descuides.⚡️
MPG A850GF 
✅ 80 plus GOLD.
✅ Cable plano (Cablea like a pro).
✅ Full Modular.
✅ Condensadores 100% Japoneses.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14:12:20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379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6A45A-87C3-430C-B2EE-46F706EB1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556608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E5742-E105-4BC4-B7DB-34410E8E0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msigaming_spain (ES) - 8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94093B-4A6B-4FB4-A965-50D3899C8B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5192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68229328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417837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6054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9768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8758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8343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9435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1117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945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- 2021-03-08 22:55:29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😳¿Has visto la nueva MEG Z590 ACE?😳 Sí, estéticamente es una pasada, pero, lo importante está en los detalles:
-  16 fases 90A Smart Power Stage
-  Puertos Dual Thunderbolt 4
-  Diseño PCB de 8-Capas 
-  Wi-Fi 6E
#MSIZ590 #Z590ACE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[CND] Regular- Non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14:14:14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86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- 2021-03-26 16:38:15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¿Una ayudita para montar esto?🤤 ¡Feliz Viernes!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14:14:14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811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AD6FC-1434-4AE1-BE8C-2718DF2EA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996891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9127F-0237-43EA-9AB4-5F1C01ED8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msigaming_spain (ES) - 9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D5075C-F92E-47D2-AD7A-C121EC8C3B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0438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1568167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951424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89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4827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583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407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4698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8803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55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- 2021-03-12 21:03:16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güán, a peich, agromenáuer
💬Comenta si lo has pillado.
❤️Like Si te acabas de sentir viejo/a al leerlo.
#MSI #Z590 #TORPEDO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[CND] Regular- Non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14:14:14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144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- 2021-02-23 20:32:35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👍Ganarás, o perderás la partida👎
Pero no serán más rápidos que tú con CLUTCH GM41 Lightweight:
✅1ms Polling Rate
✅16k DPI 
✅ 65gr
#CLUTCH #GM41 #GamingMouse #Lightweight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Content, [GNP] HQ DM Content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07/08/2021 14:15:14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105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17F30-1D01-4540-BF22-3D19EB0E7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227228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EF40A-D198-44EE-A987-10BE3440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msigaming_spain (ES) - 10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C1F555-0122-427F-BC36-E94E1A338C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5091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70587212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45093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103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8412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7676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7237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5665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645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52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- 2021-01-22 00:30:44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consigues combinar el RGB con el fondo de pantalla, queda genial.😍
P.d.: Sí, es un montaje, en la vida real no se puede tener un escritorio sin 300 iconos.
#MSI #Setup #Gaming #RGB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05/21/2021 14:13:32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236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499F8-51B2-4012-BBA3-FC5F98C93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105686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4FB01-6263-461B-BE53-EE1C6AB7D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msigaming_spain (ES) - 11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506D87-7CFC-49E6-9B68-70B13EE94B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2558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14527288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589719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8785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440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1387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3640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6911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6488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671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- 2021-02-09 17:31:08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Clutch GM41 LightWeight es nuestro último Gaming Mouse:
🕊 Ligero como una pluma (65 gr)
🎯 Preciso como una AWP (16k DPI)
✅ Aprobado por Ned Flanders (Diseño simétrico)
Más info en BIO☝️
#GM41 #Gaming #Mouse #Ultraligero #simétrico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06/17/2021 20:12:42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45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- 2021-02-22 19:27:22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🤚Qué la fuerza te acompañe🤚
MPG Z590 GAMING FORCE👀
#Z590 #Gaming #Force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07/05/2021 14:13:46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866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3E3A8-78C0-4951-80C2-EBE83C85D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5081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88FB8-EAD8-4E39-A8A1-D8DE21E0C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msigaming_spain (ES) - 12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7B7176-8E9F-4826-83F2-EAB0F70A9A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2721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92930700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259876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2714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8562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3433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559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9948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140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769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- 2021-03-24 16:19:43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no te vendan humo. Un buen portátil Gaming, lo aguanta todo.
Y ahora con la segunda generación de RTX, ¡Más que nunca!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[NB]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14:14:14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035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96286-2099-49EC-BC2F-B8A66F52A4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987405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CA31D-E112-412E-922C-BCEB9A84B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msigaming_spain (ES) - 13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17B320-527A-46FB-B4FF-9320491ED1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444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24095442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935102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6489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427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9297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0633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3707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84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680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- 2021-01-25 20:10:13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Venga, que para celebrar el #díadelcommunitymanager🎉💻 te traigo las características destacables de nuestro nuevo GE76 Raider. 
Qué tiene y qué no tiene:
✅ 300hz tasa de refresco
✅ Hasta una NVIDIA RTX 3080
✅ Cámara FHD 
✅ Wifi 6
❌Un botón para ganar la partida sin jugar (o sin saber jugar).
❌Tecnología para viajar por el espacio/tiempo.
❌No flota en el agua.
¿Cuál sería tu característica especial a incluir en este modelo?
#GE76raider #MSI #Gaming #Portátil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05/26/2021 20:13:30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44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B63C2-BAE6-4F83-A1EA-F49A18458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00050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1D2F8-800F-4B38-A749-C165DE76D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msigaming_spain (ES) - 14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63E6AC-A1E7-4BB2-95F9-516718D714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9669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4026814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668606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794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62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0777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1091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8098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5240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73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- 2021-03-10 23:18:12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🐅El nuevo GP76 Leopard
💪Ownea a tus rivales, estés donde estés💪
#GP76Leopard #PortátilGaming #RGB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[NB]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14:14:14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929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2E94D-41BE-4C2C-BE3B-331EAC091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83257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56943-D867-46FA-9EC8-2D2716607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msigaming_spain (ES) - 15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EE123F-8385-4D1F-9BE7-690E4BF5E9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4524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01546548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554847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4682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4189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2170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8547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0976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2089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484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- 2021-01-13 19:03:52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¡Noticias del CES - GeForce RTX 3060 está en camino!
Fabricadas bajo la arquitectura Ampere, la segunda generación de gráficas NVIDIA RTX equipadas con la tecnología MSI TRI/TWIN FROZR, va a ser la nvidiageforce RTX 3060 más bestia del mercado.
Más info de MSI GeForce RTX™ 3060 Series: msi.gm/3060Series
#MSI #NVIDIA #GeForce #RTX3060 #UltimatePlay nvidiageforce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Content, [GNP] HQ DM Content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05/17/2021 14:13:29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535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DE692-F395-406E-9762-93AB3D0EC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7085283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20210728_070318</Template>
  <TotalTime>1</TotalTime>
  <Words>976</Words>
  <Application>Microsoft Office PowerPoint</Application>
  <PresentationFormat>On-screen Show (4:3)</PresentationFormat>
  <Paragraphs>333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Instagram Posts Table | msigaming_spain (ES) - 1 of 15</vt:lpstr>
      <vt:lpstr>Instagram Posts Table | msigaming_spain (ES) - 2 of 15</vt:lpstr>
      <vt:lpstr>Instagram Posts Table | msigaming_spain (ES) - 3 of 15</vt:lpstr>
      <vt:lpstr>Instagram Posts Table | msigaming_spain (ES) - 4 of 15</vt:lpstr>
      <vt:lpstr>Instagram Posts Table | msigaming_spain (ES) - 5 of 15</vt:lpstr>
      <vt:lpstr>Instagram Posts Table | msigaming_spain (ES) - 6 of 15</vt:lpstr>
      <vt:lpstr>Instagram Posts Table | msigaming_spain (ES) - 7 of 15</vt:lpstr>
      <vt:lpstr>Instagram Posts Table | msigaming_spain (ES) - 8 of 15</vt:lpstr>
      <vt:lpstr>Instagram Posts Table | msigaming_spain (ES) - 9 of 15</vt:lpstr>
      <vt:lpstr>Instagram Posts Table | msigaming_spain (ES) - 10 of 15</vt:lpstr>
      <vt:lpstr>Instagram Posts Table | msigaming_spain (ES) - 11 of 15</vt:lpstr>
      <vt:lpstr>Instagram Posts Table | msigaming_spain (ES) - 12 of 15</vt:lpstr>
      <vt:lpstr>Instagram Posts Table | msigaming_spain (ES) - 13 of 15</vt:lpstr>
      <vt:lpstr>Instagram Posts Table | msigaming_spain (ES) - 14 of 15</vt:lpstr>
      <vt:lpstr>Instagram Posts Table | msigaming_spain (ES) - 15 of 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msigaming_spain (ES) - 1 of 15</dc:title>
  <dc:creator>Frederik Peiniger</dc:creator>
  <cp:lastModifiedBy>Frederik Peiniger</cp:lastModifiedBy>
  <cp:revision>1</cp:revision>
  <dcterms:created xsi:type="dcterms:W3CDTF">2021-07-28T07:03:19Z</dcterms:created>
  <dcterms:modified xsi:type="dcterms:W3CDTF">2021-07-28T07:05:05Z</dcterms:modified>
</cp:coreProperties>
</file>