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0022-63DF-49CE-92C1-1998C230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9B079-A4A1-4487-8A3A-B166BC8F9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0695021"/>
              </p:ext>
            </p:extLst>
          </p:nvPr>
        </p:nvGraphicFramePr>
        <p:xfrm>
          <a:off x="457200" y="1731963"/>
          <a:ext cx="781812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46320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6895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9707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68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370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9245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8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- 2021-06-30 22:10:22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Взгляните, как MSI Katana GF66 потрясающе вписался в сетап😍
⠀
"Лезвие дракона” с максимальной игровой производительностью🔥  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3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- 2021-06-30 16:02:09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Врываемся к вам с новой, свежей и ЛЕТНЕЙ акцией🙀
Дарим подарки и steam-коды за покупку игровой периферии MSI!
⠀
Сделаем это лето ⚡МАКСИМАЛЬНО⚡ приятным.
⠀
Ссылка в сториз😎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72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A9D62-547F-40E5-BB5C-0235FC393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23824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4153B-DACF-4DDA-AAEF-772F995A1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16710-BEA9-44C1-9F11-A74A55FA3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268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74346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2726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343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7819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2871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175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79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- 2021-06-29 19:45:40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Чем хороша наша первая беспроводная геймерская мышь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GM41 Lightweight Wireless?
⠀
🌀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Общий вес устройства – 74 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🌀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Сенсор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PixArt PAW3370
🌀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Переключатели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Omron,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рассчитанные на более чем 60млн нажатий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🌀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 9 часов автономной работы после 10-минутной подзарядки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Уже скоро в продаже!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
#GM41Wireless #SteadyConnection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70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DD274-53C6-48B4-B12B-5EC9E7470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6477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CD8D-7CB2-426E-9401-0F5B2942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6E157-7DBC-45C5-9A44-579196EBB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168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63841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0773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0552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2335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321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047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- 2021-06-28 17:45:09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Ноутбуки серии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GF -  Katana &amp; Sword⚔
⠀
🗡 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Высокая скорость и эксклюзивный дизайн корпуса 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🗡 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Клавиатура отличается повышенной прочностью, прекрасной тактильной обратной связью и идеальной глубиной хода клавиш – 1,7 мм.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🗡️ 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Видеокарты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RTX™ 30-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й серии готовы обеспечить фантастическую игровую производительность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
#msi #msirussia #truegaming #RTX #gaminglaptop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31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- 2021-06-27 19:23:47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Новинки серии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 X570S – MAG X570S TORPEDO MAX💣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 X570S TOMAHAWK MAX💣
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Поставляется с безвентиляторной конструкцией без ущерба для тепловых характеристик✔️
Большинство спецификаций обновлены для вашего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Ryzen✔️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50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A5496-8143-4A7B-9E14-68FD9C375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528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7D89-2839-47FC-9878-8988EEB0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8E7EE-5CA1-48FC-9E9F-916F41BDF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785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6082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355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2910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248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2138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867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3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- 2021-06-26 17:25:06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Mod+FORZA+@Xbox+MSI = 🙀🙀🙀
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Сетап: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🔺MSI RTX 3060 VENTUS
🔺MSI Z490 GAMING EDGE WIFI
🔺MSI GUNGNIR 110R
🔺MSI MPG A750GF
🔺MSI CORELIQUID 360R
⠀
#MSI #Xbox #forzahorizon4 #MSIRussia #gamingpc #hardware #pc #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моддинг #сборка #железо #кастом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62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- 2021-06-26 00:59:13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Самые мощные, чем когда-либо - MSI GF Series⛩
⠀
Katana and Sword GF - это новые боевые клинки, способные высвободить полную силу #RTX на совершенно новом процессоре #Intel 11-го поколения.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71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E0021-1F6B-4B61-BE4F-74FAB197D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21432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6BFC-469F-413B-8260-5B66EA6CA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1E1A0-4359-48E9-A01D-3CFB75662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657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32035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4489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4934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2324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6326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1192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56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- 2021-06-25 19:45:06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Как решить проблему, когда армия в Age of Empires не помещается в экран?
Нужно просто купить монитор побольше и можно продолжать нанимать боевых слонов 🐘
⠀
На фото 👉 https://ru.msi.com/Monitor/Optix-MPG341CQR и монгольская армия⚔
⠀
А вы ждёте Age of Empires IV?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2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- 2021-06-24 17:06:10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Роскошь черной пирамиды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Взгляните на эту нестандартную сборку, идея которой была вдохновлена культовой материнской платой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 Z590 ACE.
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Материнская плата: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 Z590 ACE;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Память: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G.Skill Trident Z Royal;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Видеокарта: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2070 SUPER GAMING X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RIO;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Процессор: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 Core i9-11900K.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6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5C40E-6A13-4ECB-AA8A-DA4C6BD9F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4892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EF29-5F51-4F3D-8AEC-B0BB02E8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2D080-65AD-4731-B2A9-8FA649109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6013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56669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6795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9061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8385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2989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4315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33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- 2021-06-23 14:45:06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Создавайте шедевры вместе с невероятно стильным и мощным настольным компьютером Creator P100.
⠀
С процессором Intel Core 11-го поколения вы справитесь с любой задачей, а Thunderbolt 4 поможет вам передавать информацию с невиданной скоростью.⚡
⠀
Мы оснастили P100 технологией искусственного интеллекта в приложении MSI Center, что поможет вам лучше оптимизировать вычислительные ресурсы. 🧠 🤖
⠀
👉https://ru.msi.com/Content-Creation-PC/Creator-P100A-10th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17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- 2021-06-22 20:25:07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6000MHz на материнских платах B560M-A PRO и MAG B560M MORTAR WIFI? Легко!
⠀
Не разбираетесь в разгоне, но хочется начать? Для обладателей материнских плат на базе чипсета B560 мы создали"MSI Memory Try It". Увеличь производительность ПК в пару кликов😏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6A7E9-A346-4672-BDF0-E2E503BAF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237629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F8CC0-8DB4-47EF-8F51-97FD5A44D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0BE2B-CAC5-4A36-8756-D158BEC5C2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000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23765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5550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8229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0975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8743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2642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88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- 2021-06-22 14:45:38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Наденьте наушники 🎧 расслабьтесь и приготовьтесь насладиться распаковкой нашей новой БЕСПРОВОДНОЙ MSI CLUTCH GM41🖱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6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- 2021-06-21 23:25:10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Какой игровой ноутбук MSI с дисплеем QHD 240Hz является вашим фаворитом? 😍
⠀
👍 - Лайк за #GE серию;
💬 - Коммент #GS серию;
⠀
Новые модели созданы для того, чтобы обладать высокой частотой обновления и плавными визуальными эффектами!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83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EFDB8-963C-4377-98C7-250F34634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6939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326D-99E9-48E6-82A0-D24EE57D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1B6BB-19C6-4A2B-88CA-B7E36F5A5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244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58977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4244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7405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069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6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829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7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- 2021-06-21 14:45:07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Battlefield 2042 ещё придётся подождать, а вот идеальный монитор для него мы уже приготовили😜
⠀
MAG274QRF-QD - идеальное сочетание красивой картинки и цветопередачи (ах эти квантовые точки...💙) и киберспортивной резвости с частотой обновления 165 Гц.
⠀
Выйди победителем с поля боя красиво💣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6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- 2021-06-19 16:10:08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#NVIDIA Reflex Latency Analyzer обеспечит абсолютное конкурентное преимущество🐉
⠀
Технология служит для измерения задержки между действием игрока и отображением на экране результата этого действия. Она дает  уверенность в том, что компьютерная система будет максимально отзывчивой во время игры.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7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A48CF-EC48-47BE-B31C-5907F636D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47282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2378-C976-4C06-B27E-01E194E5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F5A0B-3DA0-44C9-A626-CC22F09B6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51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6221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862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8645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8253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4514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2350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7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- 2021-06-19 00:54:04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Выходные - время отдыха, вкусной еды на природе и крепкого сна💤
⠀
Наверняка многие из вас планируют замариновать не только мясо для шашлыка, но и сделать пару отбивных из виртуальных злодеев🍴
⠀
Наш выбор пал на катки в Overwatch, а как дела обстоят у вас?😎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- 2021-06-18 14:45:17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Давайте голосовать за самый классный цвет нашего MD241!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2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- 2021-06-17 19:35:12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🏴 Черный или 🏳️ Белый?
⠀
MSI GF #Katana и GF #Sword для сражения на абсолютно новом уровне🔝
Созданны с изысканным мастерством и обладают оптимальной игровой производительностью!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08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D3A5B-52EB-4DE1-844B-5A984545E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91664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F0E6-BD1F-4EB2-9161-685D3D6A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CC54F-5003-49ED-9428-BC865B716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069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55983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621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7365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39796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6961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2389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- 2021-06-16 20:45:09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Создавая новый продукт мы стараемся сделать его максимально удобным и функциональным✌
⠀
Эргономичный дизайн нашей игровой VIGOR GK50 ELITE будет не только радовать внешним видом, но и сохранит ваши руки в естественном положении, чтобы уберечь от усталости и напряжения во время длительных каток.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1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- 2021-06-16 14:45:11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Мы всё не могли решить, какой цвет больше подходит для нашего MD241🤔
Серый, передающий строгость и собранность, или жёлтый - летний, оптимистичный и яркий.
Мы так и не решили, поэтому выбирайте тот, который больше подходит именно вам!😅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32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77863-B796-4A1F-B5B7-F3222F32F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567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0521-997A-4E86-BC01-BFD39E62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C7298-9344-48F4-8B7A-509FCFAD6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850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45248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4591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6550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8678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9965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97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- 2021-06-13 21:33:09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Искусство современных технологий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⠀
Creator 17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оснащён дисплеем с подсветкой на базе мини-светодиодов, благодаря которой цвета выглядят насыщеннее и реалистичнее, чем на обычных экранах.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Прикоснись к эстетике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💫
⠀
#TechmeetsAesthetic #Laptop #Msi #MsiRussia #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Ноутбук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1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- 2021-06-12 21:05:09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Каждый пользователь всегда стремится к апгрейду✌
⠀
Будь то клавиатура, материнская плата или просто игровой коврик - любое обновление💯 доставляет лишь радостные эмоции.
⠀
А какое, пусть даже крошечное обновление ПК или рабочего стола, было последним у вас?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75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98DB2-B838-4742-A174-2AAEF39E2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51611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DE279-EAB3-49C5-BF04-98B517B1C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BCB1C-A430-415B-A2C4-2F12E42C4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985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28382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3154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7709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3370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748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327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4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- 2021-06-11 14:45:11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RUSSIA очень скучает по ивентам и по встречам с вами❤️
Ведь на каждом мероприятии у нас всегда большой запас подарков для фанатов дракона.
⠀
А есть ли у вас какая-либо атрибутика с нашим фирменным дракончиком Лаки?🐲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7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- 2021-06-10 23:45:11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Чипсет -  главный компонент материнской платы, от которого зависит поддержка процессора, возможности подключения периферии и общая скорость работы всей системы в целом.
⠀
Расскажите, на базе какого чипсета сейчас ваша материнка?🤔
⠀
#msi #msirussia #truegaming #chipset #intel #amd #motherboard #pc #gaming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6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5303A-AEA6-44E4-8F31-CBAFCA404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20192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50FB-67E0-464F-9FD8-22AD3B89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msigaming_russia (RU)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73D9A-97AB-4701-B971-1A10777E1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949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9472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1415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0559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6944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828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206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65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- 2021-06-10 15:21:05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Наши новые модели - MSI CLUTCH GM41⚡⚡⚡
⠀
Чемпионы в лёгком весе, они созданы для твоей комфортной игры.
Выбери своего фаворита😍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718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BB626-49FC-45B5-9997-B4C01F8B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48381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20210728_032812</Template>
  <TotalTime>1</TotalTime>
  <Words>755</Words>
  <Application>Microsoft Office PowerPoint</Application>
  <PresentationFormat>On-screen Show (4:3)</PresentationFormat>
  <Paragraphs>254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msigaming_russia (RU) - 1 of 13</vt:lpstr>
      <vt:lpstr>Instagram Posts Table | msigaming_russia (RU) - 2 of 13</vt:lpstr>
      <vt:lpstr>Instagram Posts Table | msigaming_russia (RU) - 3 of 13</vt:lpstr>
      <vt:lpstr>Instagram Posts Table | msigaming_russia (RU) - 4 of 13</vt:lpstr>
      <vt:lpstr>Instagram Posts Table | msigaming_russia (RU) - 5 of 13</vt:lpstr>
      <vt:lpstr>Instagram Posts Table | msigaming_russia (RU) - 6 of 13</vt:lpstr>
      <vt:lpstr>Instagram Posts Table | msigaming_russia (RU) - 7 of 13</vt:lpstr>
      <vt:lpstr>Instagram Posts Table | msigaming_russia (RU) - 8 of 13</vt:lpstr>
      <vt:lpstr>Instagram Posts Table | msigaming_russia (RU) - 9 of 13</vt:lpstr>
      <vt:lpstr>Instagram Posts Table | msigaming_russia (RU) - 10 of 13</vt:lpstr>
      <vt:lpstr>Instagram Posts Table | msigaming_russia (RU) - 11 of 13</vt:lpstr>
      <vt:lpstr>Instagram Posts Table | msigaming_russia (RU) - 12 of 13</vt:lpstr>
      <vt:lpstr>Instagram Posts Table | msigaming_russia (RU)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msigaming_russia (RU) - 1 of 13</dc:title>
  <dc:creator>Frederik Peiniger</dc:creator>
  <cp:lastModifiedBy>Frederik Peiniger</cp:lastModifiedBy>
  <cp:revision>1</cp:revision>
  <dcterms:created xsi:type="dcterms:W3CDTF">2021-07-28T03:28:13Z</dcterms:created>
  <dcterms:modified xsi:type="dcterms:W3CDTF">2021-07-28T03:29:30Z</dcterms:modified>
</cp:coreProperties>
</file>