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3CC33-E88B-4836-8289-C54B01B70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73D72-906B-44E0-A283-A9B85CC683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46359"/>
              </p:ext>
            </p:extLst>
          </p:nvPr>
        </p:nvGraphicFramePr>
        <p:xfrm>
          <a:off x="457200" y="1731963"/>
          <a:ext cx="781812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98907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1807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3759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1554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1775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006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78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- 2021-03-11 10:30:10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오랜 기다림 끝에 조립하는 컴퓨터가 제일 만족스러운 법 🥰🥰🥰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07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- 2021-03-19 14:21:56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[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 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협찬 기념 이벤트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
tvN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토일 드라마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본방사수하고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혹은 엔딩 크레딧의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로고 인증샷을 아래의 해시태그와 함께 올려주세요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개의 해시태그를 모두 포함해주셔야 정상 접수 처리되며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(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해시태그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#MSI #MSI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참여해주신 분들 중 총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명을 추첨하여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USB,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무선 마우스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에코백 등이 포함된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선물세트를 드립니다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당첨자 발표는 당첨자에 한해 개인 메시지로 안내될 예정입니다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이벤트 기간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2021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3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
📌 당첨자 발표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2021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일까지 당첨자 개별 메시지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이벤트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인증샷이벤트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경품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11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B696B-3613-40F3-B2CF-DD1DD15AA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82320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4870B-0B0D-4276-93AF-8C26FEE61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321EC-D7CB-4124-BE3D-DBF0B3924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689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02966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0523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03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0294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7336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2977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22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- 2021-04-05 10:46:31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전설 속 모든 신들의 어머니 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#GE76 Raider Dragon Edition Tiamat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는 무한한 힘을 물려받았습니다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
☑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세계에서 가장 빠른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NVIDIA GeForce RTX 3080 GPU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탑재 
☑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 Core i9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프로세서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- 8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코어 장착
☑ 세계 최초의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WiFi 6E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 기능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#MSIgaming #Laptop #GEseries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09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5188B-1E1F-4995-A3FD-8D2C7C426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13022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C5BD3-6DAA-4D28-BBD8-D64D8AB7A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1440EC-5737-4579-B0EA-0B8C7E2BAE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7887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95020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9243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2353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1185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2962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8418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8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- 2021-03-05 15:17:47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[ 빈센조 X MSI 협찬 기념 이벤트 ]
tvN 토일 드라마 '빈센조' 본방사수하고, MSI 노트북 혹은 엔딩 크레딧의 MSI 로고 인증샷을 아래의 해시태그와 함께 올려주세요!
4개의 해시태그를 모두 포함해주셔야 정상 접수 처리되며, ( 해시태그 :  #MSI #MSI노트북 #MSI빈센조 #빈센조 ) 
참여해주신 분들 중 총 7명을 추첨하여 USB, 무선 마우스, 에코백 등이 포함된 MSI 선물세트를 드립니다! 
당첨자 발표는 당첨자에 한해 개인 메시지로 안내될 예정입니다. 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이벤트 기간 : 2021년 3월 6일 ~ 3월 16일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당첨자 발표 : 2021년 3월 18일까지 당첨자 개별 메시지
#MSI, #노트북, #노트북추천, #이벤트, #인증샷이벤트,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경품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66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EE979-7B68-440B-AE10-C058DC635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2487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D10B9-101C-4B4F-B9B0-65EDA2B8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FF3B0-CC51-4D5E-A6C0-359E3336E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221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78603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8120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5495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3021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8022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7859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85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- 2021-03-25 09:30:42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급구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선 정리 좀 친다 하는 분🙋🙋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9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- 2021-02-08 15:01:59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GE76 Raider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드래곤 에디션 티아마트 언박싱🎁
소리를 켜고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therelaxingend_official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ASMR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언박싱 영상을 감상하세요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#GEseries #MSIgaming #Laptop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#RTX30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하이엔드노트북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93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AE16B-7C09-4F46-9104-B5A0ED76B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98946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2187E-AC49-473F-B2C6-05CE2B5A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7E8C9-2C41-4B4A-9580-A0AD068AB6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369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82791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2601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3609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9710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8059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986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2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- 2021-01-04 09:27:43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CES 2021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영광의 수상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컴퓨터 하드웨어 및 구성품 부문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 2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 제품이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CES 2021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 및 컴퓨터 하드웨어와 구성품 부문에서 대상을 수상했습니다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극강의 오버클럭 경험을 보장하는 뛰어난 전원부를 장착한 이 메인보드들은
여러분이 안정성에 대한 고민 없이 최고의 성능을 발휘할 수 있도록 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2021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 오전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태평양표준시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), 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독점 프리미어 이벤트를 시청하시고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제품들을 더 알아보세요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msi.gm/msipremiere2021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4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- 2021-04-02 15:04:36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#GE76 Raider -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최고의 게이밍 노트북을 소개합니다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i9-10980HK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RTX 3080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탑재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300Hz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고주사율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IPS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타입
고성능 게이밍 노트북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#MSIgaming #Laptop #GEseries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39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83EAF-01E8-4EB2-B5C5-0655B20A4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91343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D0B-75FE-4E1D-A253-B17441C93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1A373-0811-4A0A-9908-66D31AC55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170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03778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6770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0229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0908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7010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2689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12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- 2021-04-23 13:49:16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[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 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협찬 기념 이벤트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
tvN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토일 드라마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본방사수하고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혹은 엔딩 크레딧의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로고 인증샷을 아래의 해시태그와 함께 올려주세요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개의 해시태그를 모두 포함해주셔야 정상 접수 처리되며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(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해시태그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#MSI #MSI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빈센조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참여해주신 분들 중 총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명을 추첨하여 용용이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USB,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무선 마우스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에코백 등이 포함된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선물세트를 드립니다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당첨자 발표는 당첨자에 한해 개인 메시지로 안내될 예정입니다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이벤트 기간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2021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5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
📌 당첨자 발표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2021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일까지 당첨자 개별 메시지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이벤트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인증샷이벤트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경품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32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61381-D113-400E-AB0A-2701B2F44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106868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10AF-59AD-4EA3-A069-113A6EBB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D0F65-990C-43D3-AD0B-C83F7549E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112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07560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0241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6512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9710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00424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9989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98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- 2021-02-17 14:30:04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화이트, 로즈 핑크, 카본그레이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🤹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나만의 취향으로 고르는 컬러,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슬림 노트북 MSI 프레스티지 14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💻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지금 바로 확인해보세요!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#MSI, #노트북, #슬림형노트북, #대학생노트북, #직장인노트북, #비즈니스노트북, #프레스티지, #노트북추천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1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- 2021-04-09 16:17:14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#GE76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레이더 드래곤 에디션 티아마트는 여러분을 메소포타미아 문명으로 초대합니다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
#MSI #MSIgaming #Laptop #GEseries #MSI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488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448CC-4D08-491F-9849-9974387FD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6556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8F499-C319-4142-AAFB-828CF4C0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810E39-3E57-43DC-9E1D-5AA694EEC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02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26821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4965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664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30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7265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659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2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- 2021-03-04 13:30:01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CPU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 딱 맞춘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 Z590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에이스를 못 들어보셨다구요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 😌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- 16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페이즈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90A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압도적 전원부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썬더볼트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포트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개 지원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서버급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레이어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PCB
-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최신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Wi-Fi 6E
#MSIZ590 #Z590ACE
msi.gm/Z590-ACE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9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- 2021-01-28 09:30:58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늘 그랬듯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최강 메인보드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#MEGZ590GODLIKE #Z590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793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- 2021-02-04 13:00:18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엣지 있는 이 사진이 잘 보이시나요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#MPGZ590GAMINGEDGEWIFI #Z590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13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4C6EE-00B8-4431-BF76-7FACCEE40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78664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8D6E2-593E-438C-9638-55604F4A7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F9F565-07FE-4599-8A4C-9B7F85DF7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875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97994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0011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1694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0596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3374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3432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2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- 2021-03-31 09:26:50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잠들어있던 모든 신의 어머니인 티아마트가 깨어났고
강력한 성능으로 우릴 찾아옵니다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
GE76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레이더 드래곤 에디션 티아마트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#MSIGaming #Laptop #GEseries #TheUltimateShockwave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7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- 2021-06-18 20:05:44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리그램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esquire.korea by get_multi_repost
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제작비지원 게이밍 노트북의 대명사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릴보이가 함께한 영상을 공개합니다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높은 사양과 세련된 디자인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17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인치의 넓은 화면으로 평소 노트북으로 음악 작업과 롤을 즐겨하는 릴보이의 마음을 사로잡았습니다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릴보이 그리고 에스콰이어의 만남이 궁금하시다면 지금 바로 영상을 확인해주세요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풀버전은 에스콰이어 유튜브에서 만날 수 있습니다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✍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🏻손형명 🎥 황채린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
lilboi91 msigaming_korea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릴보이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#LilBoi #MSI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#GE76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프리미엄노트북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고사양노트북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에스콰이어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#ESQUIREKOREA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503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2F279-1335-4990-B6F2-E54FF2008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74508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56B2-1C4E-4FA4-AF66-25DD6E6EF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2A312-A533-4551-9239-1AC758D4D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50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64441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072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3779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9446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3235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3048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57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- 2021-02-08 08:52:53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곡률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1000R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커브드 게이밍 모니터를 만나보세요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‘MPG ARTYMIS 343CQR'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165Hz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3440x1440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해상도
🔴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인치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#1000R
#MSI #MSI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코리아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#Artymis343CQR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모니터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전문가용모니터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2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- 2021-03-15 16:06:51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RTX 30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시리즈 게이밍 노트북
라인업을 확인하세요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#MSIGaming #Laptop #TheUltimateShockwave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#RTX30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#RTX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암페어노트북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66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935C3-A7E7-412C-9C81-E55D8E587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99873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EB5D-9C6F-44D7-B159-748E2BF24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D86E49-FD0C-4AB3-9215-E08FACC0CC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1829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37178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6136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5895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2844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7475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5017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6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- 2021-04-07 17:02:18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견고한 블랙 바디와 강력한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RTX 30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시리즈 퍼포먼스를 함께 제공합니다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#GP76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#GP66 Leopard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는 게이머와 엔지니어 모두를 위한 고성능 노트북입니다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#MSI #MSIgaming #Laptop #GPseries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2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- 2021-03-17 09:43:38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#Stealth15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는 두 가지 색상으로 선택 가능합니다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당신이 선택한 색상은 무엇인가요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
#CarbonGray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또는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#PureWhite.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🤔🤔🤔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#MSIGaming #Laptop #GSseries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가벼운노트북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휴대용노트북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21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5FFBD-97B0-46E4-97A8-C817D6F00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60988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20011-0908-46B3-B3EB-5398EFE15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7FB46-035E-4F0B-B3BA-7FC21F035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732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44165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7854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6772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7084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056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193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4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- 2021-03-24 08:53:43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업그레이드된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GP66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GP76 Leopard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는 
최신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RTX 30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시리즈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GPU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탑재로 더 강력해졌습니다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새롭게 배치된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I/O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포트는 사용자의 편의성을 더 높였습니다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#MSI #MSIGaming #Laptop #GPseries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6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- 2021-04-29 15:13:53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친구를 태그하고🙌
친구에게 추천하는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#RTX30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 노트북을 알려주세요💀💀💀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#MSIGaming #Laptop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90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63601-EBBD-453C-959C-E2ADE6108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95003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3892C-67E7-4609-9555-825BE6CC2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CEDAC-053D-4B13-BCFD-4611B04D2B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95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62123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3310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1929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8994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4368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4921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71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- 2021-01-01 19:06:24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크리에이터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👉🏻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 LED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디스플레이가 탑재된 세계 최초의 크리에이터 전용 노트북입니다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👉🏻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 개발한 자체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크리에이터 센터로 당신의 작업에 필요한 최고의 환경을 구현합니다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👉🏻 최대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대의 외부 모니터로 연결 가능하며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강력한 멀티태스킹을 지원합니다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http://msi.gm/Creator17
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9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- 2021-03-11 13:08:01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#GP76 Leopard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게임도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동영상 편집도 쾌적하게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RTX 3070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탑재 고성능 게이밍 노트북 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#MSIGaming #Laptop #GPseries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게임용노트북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#RTX30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#RTX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게이밍노트북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암페어노트북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452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E9F98-FFCC-4B5E-A207-70F86EEDE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27142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597B-654B-43C7-B1F0-24FAF5F02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msigaming_korea (KR)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63F06-E529-4D70-A76A-3069571E7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118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04951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897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1255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4749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4897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88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- 2021-04-02 15:08:46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MSIology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에서 기억해야 할 키워드는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플립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Evo,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황금 비율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Wi-Fi 6E,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보안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비즈니스 노트북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노트북추천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투인원노트북 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고성능노트북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비즈니스노트북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가벼운노트북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휴대용노트북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77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03033-5AA1-4D90-BCED-95B73F9C3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93276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20210728_031059</Template>
  <TotalTime>1</TotalTime>
  <Words>790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Posts Table | msigaming_korea (KR) - 1 of 14</vt:lpstr>
      <vt:lpstr>Instagram Posts Table | msigaming_korea (KR) - 2 of 14</vt:lpstr>
      <vt:lpstr>Instagram Posts Table | msigaming_korea (KR) - 3 of 14</vt:lpstr>
      <vt:lpstr>Instagram Posts Table | msigaming_korea (KR) - 4 of 14</vt:lpstr>
      <vt:lpstr>Instagram Posts Table | msigaming_korea (KR) - 5 of 14</vt:lpstr>
      <vt:lpstr>Instagram Posts Table | msigaming_korea (KR) - 6 of 14</vt:lpstr>
      <vt:lpstr>Instagram Posts Table | msigaming_korea (KR) - 7 of 14</vt:lpstr>
      <vt:lpstr>Instagram Posts Table | msigaming_korea (KR) - 8 of 14</vt:lpstr>
      <vt:lpstr>Instagram Posts Table | msigaming_korea (KR) - 9 of 14</vt:lpstr>
      <vt:lpstr>Instagram Posts Table | msigaming_korea (KR) - 10 of 14</vt:lpstr>
      <vt:lpstr>Instagram Posts Table | msigaming_korea (KR) - 11 of 14</vt:lpstr>
      <vt:lpstr>Instagram Posts Table | msigaming_korea (KR) - 12 of 14</vt:lpstr>
      <vt:lpstr>Instagram Posts Table | msigaming_korea (KR) - 13 of 14</vt:lpstr>
      <vt:lpstr>Instagram Posts Table | msigaming_korea (KR)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msigaming_korea (KR) - 1 of 14</dc:title>
  <dc:creator>Frederik Peiniger</dc:creator>
  <cp:lastModifiedBy>Frederik Peiniger</cp:lastModifiedBy>
  <cp:revision>1</cp:revision>
  <dcterms:created xsi:type="dcterms:W3CDTF">2021-07-28T03:11:00Z</dcterms:created>
  <dcterms:modified xsi:type="dcterms:W3CDTF">2021-07-28T03:12:45Z</dcterms:modified>
</cp:coreProperties>
</file>