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8C039-955F-477D-8708-3EBA501B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3E5EC-2B6A-4169-BAF4-E370E8F36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537337"/>
              </p:ext>
            </p:extLst>
          </p:nvPr>
        </p:nvGraphicFramePr>
        <p:xfrm>
          <a:off x="457200" y="1731963"/>
          <a:ext cx="78181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6786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74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629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329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5359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292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0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- 2021-01-01 01:00:59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(❁´◡`❁)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5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- 2021-05-04 01:03:00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parfois Twitch (¬‿¬)
u/TheGooseMan_05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3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- 2021-03-31 16:17:45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7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- 2021-02-18 04:37:43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faire face à tant de puissance ?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1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- 2021-05-21 23:57:05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 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08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- 2021-06-01 23:04:06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JayzTwoCents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3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- 2021-03-19 16:58:08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Vrai ou pas 😁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- 2021-04-22 23:42:06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ne peut pas laisser passer ça 😤😤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20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53DC4-D2E6-4EE3-AFEE-AF7CEE31C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7524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75E2-6A48-48F0-B144-4C5F6EDF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4CABD-0A26-4FC5-8CAC-168948768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481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27161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5689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9765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7820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8293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208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0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- 2021-04-17 23:31:59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❓ Pourquoi pas (¬‿¬) !
lowcost_cosplay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- 2021-02-20 07:34:52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WinRAR, you da real MVP ! 
</a:t>
                      </a:r>
                      <a:r>
                        <a:rPr kumimoji="0" lang="bo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༼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つ ◕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_◕ </a:t>
                      </a:r>
                      <a:r>
                        <a:rPr kumimoji="0" lang="bo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༽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7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- 2021-05-28 23:59:06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Plutôt écran incurvé ou écran plat 😁 ?
Credit: LowcostCosplay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5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- 2021-01-07 04:12:51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JayzTwoCents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0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- 2021-01-20 02:40:32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Compréhensible ou répréhensible (¬‿¬) ?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8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- 2021-06-06 23:41:05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 C KI NEN VEUT ❓😏😍(¬‿¬)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26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CE25B-9F63-42AE-A539-607CD5A85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9582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ED364-FA83-4DEE-B1BC-9DA307C30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A117B-727D-42AB-BD86-FF2A64353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07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43067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2460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2855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5256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6477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470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7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- 2021-01-09 22:55:06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Retro_code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8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- 2021-01-13 03:07:08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Note sur 10 🥰☺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74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- 2021-01-05 02:06:16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Plutôt setup épuré et minimaliste ou bien setup très décoré 🤔 ?
☜(ﾟ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ヮﾟ☜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3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- 2021-04-04 23:18:34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532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A8318-0DF8-464D-95F4-CB55D406E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7773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443CF-3DC5-4E0E-8D46-9461FEFB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BA8F7-7D89-483E-8368-3C92FBBF7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748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3479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9075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654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0730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3415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6170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0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- 2021-02-12 00:02:01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[🔥#GIVEAWAY🔥] Le concours #PCMasterNight final avec nvidiageforcefr &amp; cdiscountgaming 🙌
🔴PC avec une MSI GeForce® RTX™ 3080 SUPRIM X (dédicacé par maghla_  wankilstudio  cyril_mp4  luttilutti )
🔴+ Cyberpunk 2077 PC
👨‍🏫TAG UN POTE + JOUE SUR LE GLEAM (LIEN EN BIO)
✅ FR/BE
🏁 : 21/ 02
💲 : lot 3750€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10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- 2021-03-06 02:00:58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Tague un pote que tu dois carry à chaque fois 😀😇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- 2021-04-27 00:32:15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 C KI NEN VEUT ❓😏😍(¬‿¬)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3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- 2021-02-04 02:01:08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beauté/20 💛
📷u/chikiu_san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3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D44D3-75DA-4960-ADEF-A14B9D672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3582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A2E5E-C783-4579-A54D-FA6EF52B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msigaming_france (FR)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7B390-95AD-499A-A172-3B34CC7B9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853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71787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6137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0849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4618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623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623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7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- 2021-03-17 00:49:43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 tu pars en LAN et que tu veux pas rigoler 😤💪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7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- 2021-05-02 00:39:25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prends laquelle sur la table (¬‿¬) ❓
Source: dernière video yt_guillaume avec jigfio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01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- 2021-06-04 23:04:05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Oui.
📷 Retro_Code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7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0AE65-1F73-4ECD-B030-A4F1C8D12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16807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20210728_024452</Template>
  <TotalTime>1</TotalTime>
  <Words>475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msigaming_france (FR) - 1 of 5</vt:lpstr>
      <vt:lpstr>Instagram Posts Table | msigaming_france (FR) - 2 of 5</vt:lpstr>
      <vt:lpstr>Instagram Posts Table | msigaming_france (FR) - 3 of 5</vt:lpstr>
      <vt:lpstr>Instagram Posts Table | msigaming_france (FR) - 4 of 5</vt:lpstr>
      <vt:lpstr>Instagram Posts Table | msigaming_france (FR)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msigaming_france (FR) - 1 of 5</dc:title>
  <dc:creator>Frederik Peiniger</dc:creator>
  <cp:lastModifiedBy>Frederik Peiniger</cp:lastModifiedBy>
  <cp:revision>1</cp:revision>
  <dcterms:created xsi:type="dcterms:W3CDTF">2021-07-28T02:44:52Z</dcterms:created>
  <dcterms:modified xsi:type="dcterms:W3CDTF">2021-07-28T02:45:55Z</dcterms:modified>
</cp:coreProperties>
</file>