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BD9E4-F8EA-4D23-A3B6-DF3C9B536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msigaming_france (FR)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8E0D9C-8191-4EEE-A81C-0E64F8F7F1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2252607"/>
              </p:ext>
            </p:extLst>
          </p:nvPr>
        </p:nvGraphicFramePr>
        <p:xfrm>
          <a:off x="457200" y="1731963"/>
          <a:ext cx="7818120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6494279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844377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870171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375339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89665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4070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950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- 2021-01-01 01:00:59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(❁´◡`❁)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25.3235 %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756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- 2021-05-04 01:03:00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Et parfois Twitch (¬‿¬)
u/TheGooseMan_05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7.1523 %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777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- 2021-03-31 16:17:45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(¬‿¬)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6.8687 %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479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- 2021-02-18 04:37:43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faire face à tant de puissance ? 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6.7876 %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44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- 2021-05-21 23:57:05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AH 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318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- 2021-06-01 23:04:06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OUI.
📷 JayzTwoCents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6.0299 %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967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- 2021-03-19 16:58:08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Vrai ou pas 😁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5.9331 %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221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- 2021-04-22 23:42:06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 ne peut pas laisser passer ça 😤😤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5.6185 %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4727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FE3DB4-A947-4826-A3EB-BC29040902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531328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A0E19-20D3-4FFC-8E0A-BE68758DD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msigaming_france (FR)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307FCE-C78B-4A12-9FBE-4707E3D9B1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23434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5395179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649802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744321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352759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599115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42306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473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- 2021-04-17 23:31:59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Pourquoi ❓ Pourquoi pas (¬‿¬) !
lowcost_cosplay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5.5736 %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71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- 2021-02-20 07:34:52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WinRAR, you da real MVP ! 
</a:t>
                      </a:r>
                      <a:r>
                        <a:rPr kumimoji="0" lang="bo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༼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つ ◕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_◕ </a:t>
                      </a:r>
                      <a:r>
                        <a:rPr kumimoji="0" lang="bo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༽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5.2413 %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220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- 2021-05-28 23:59:06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Plutôt écran incurvé ou écran plat 😁 ?
Credit: LowcostCosplay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4.9822 %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3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- 2021-01-07 04:12:51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OUI.
📷 JayzTwoCents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4.8800 %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656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- 2021-01-20 02:40:32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Compréhensible ou répréhensible (¬‿¬) ? 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4.2456 %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270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- 2021-06-06 23:41:05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KI C KI NEN VEUT ❓😏😍(¬‿¬)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784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51DF06-48C6-4CA2-B2EE-EA2AC7FA55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343107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7341D-50FE-4CC1-873C-02D5AB7D8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msigaming_france (FR)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BC6BFB-07FA-46EB-BF57-04775B171A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00551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2234174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701615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51068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574569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197400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51123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40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- 2021-01-09 22:55:06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Oui.
📷 Retro_code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4.1882 %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584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- 2021-01-13 03:07:08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Note sur 10 🥰☺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4.1418 %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176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- 2021-01-05 02:06:16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Plutôt setup épuré et minimaliste ou bien setup très décoré 🤔 ?
☜(ﾟ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ヮﾟ☜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3.9875 %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535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- 2021-04-04 23:18:34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3.8348 %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1523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90C3CE-1880-4E05-B159-6B53A61140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4169307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3AA74-727A-446F-A381-01AA9C99C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msigaming_france (FR)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8D2E91-C41C-41AE-AAB2-8240D07629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49781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2258602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79841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35359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93414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71355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45360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169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- 2021-02-12 00:02:01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[🔥#GIVEAWAY🔥] Le concours #PCMasterNight final avec nvidiageforcefr &amp; cdiscountgaming 🙌
🔴PC avec une MSI GeForce® RTX™ 3080 SUPRIM X (dédicacé par maghla_  wankilstudio  cyril_mp4  luttilutti )
🔴+ Cyberpunk 2077 PC
👨‍🏫TAG UN POTE + JOUE SUR LE GLEAM (LIEN EN BIO)
✅ FR/BE
🏁 : 21/ 02
💲 : lot 3750€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3.8374 %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671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- 2021-03-06 02:00:58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Tague un pote que tu dois carry à chaque fois 😀😇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3.7966 %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749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- 2021-04-27 00:32:15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KI C KI NEN VEUT ❓😏😍(¬‿¬)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3.4831 %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473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- 2021-02-04 02:01:08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beauté/20 💛
📷u/chikiu_san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3.4937 %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707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BF6F5F-B675-4DB9-B6BB-E79F040010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657037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60BF4-EDB3-46A2-A9FD-946870B6F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msigaming_france (FR)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DDD0EC-0E7F-4636-9B53-C49F951398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83576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5550117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90065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54315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333460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615047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18428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949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- 2021-03-17 00:49:43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Quand tu pars en LAN et que tu veux pas rigoler 😤💪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3.3948 %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946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- 2021-05-02 00:39:25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prends laquelle sur la table (¬‿¬) ❓
Source: dernière video yt_guillaume avec jigfio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3.3251 %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844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- 2021-06-04 23:04:05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Oui.
📷 Retro_Code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3.1922 %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144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376749-B421-4A4D-95C3-51C9486ABA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5192864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20210728_024048</Template>
  <TotalTime>1</TotalTime>
  <Words>475</Words>
  <Application>Microsoft Office PowerPoint</Application>
  <PresentationFormat>On-screen Show (4:3)</PresentationFormat>
  <Paragraphs>190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Instagram Posts Table | msigaming_france (FR) - 1 of 5</vt:lpstr>
      <vt:lpstr>Instagram Posts Table | msigaming_france (FR) - 2 of 5</vt:lpstr>
      <vt:lpstr>Instagram Posts Table | msigaming_france (FR) - 3 of 5</vt:lpstr>
      <vt:lpstr>Instagram Posts Table | msigaming_france (FR) - 4 of 5</vt:lpstr>
      <vt:lpstr>Instagram Posts Table | msigaming_france (FR)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msigaming_france (FR) - 1 of 5</dc:title>
  <dc:creator>Frederik Peiniger</dc:creator>
  <cp:lastModifiedBy>Frederik Peiniger</cp:lastModifiedBy>
  <cp:revision>1</cp:revision>
  <dcterms:created xsi:type="dcterms:W3CDTF">2021-07-28T02:40:49Z</dcterms:created>
  <dcterms:modified xsi:type="dcterms:W3CDTF">2021-07-28T02:41:50Z</dcterms:modified>
</cp:coreProperties>
</file>