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589F8-DDD8-4DDF-8816-24D1B71E1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msigaming_de (DE)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24AA5C-D0BC-4114-80E3-C74E9860A8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4064081"/>
              </p:ext>
            </p:extLst>
          </p:nvPr>
        </p:nvGraphicFramePr>
        <p:xfrm>
          <a:off x="457200" y="1731963"/>
          <a:ext cx="7818120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1121848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922253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598181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81081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401304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65068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026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msigaming_de - 2021-04-02 17:55:24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OSTER-ÜBERRASCHUNG 🐰⁠
⁠
Unter allen Teilnehmern verlosen wir einen MAG CH120 I Gaming-Chair für den bestmöglichen Komfort bei langen und intensiven Gaming-Sessions 🔥💥⁠
Einfach msigaming_de folgen, den Beitrag liken und mit einem Oster-Emoji kommentieren 🐰🥚🐇 ⁠
Das Gewinnspiel läuft bis 06.04.2021. 23:59 Uhr MEZ. Der Gewinner wird am 07.04.2021 per RNG gezogen und in den Kommentaren bekanntgegeben. Um teilzunehmen, musst du mindestens 16 Jahre alt sein. ⁠
Die vollständigen Teilnahmebedingungen findest du hier:⁠
https://1drv.ms/b/s!AqdbbeGMQW4fgspfDlIC3yNocvwR_w⁠
Erzählt euren Liebsten von dem Gewinnspiel und genießt die Oster-Feiertage 💕⁠
⁠
#MSI #MSIGaming #Gewinnspiel #FroheOstern #Ostern #Karfreitag #GamingChair #GamingSetup #Osterhase #GamingStuhl ⁠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14.2357 %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4722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3ED12-F92A-401D-81EB-DBA35333F8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781825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E4D7E-78DA-4418-873A-73667F188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msigaming_de (DE)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A18183-2597-4B9F-A6EA-3B91F1D8B1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38633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1352027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530025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130103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444033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78841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26128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968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msigaming_de - 2021-05-28 18:03:09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SPICE UP YOUR GAMEPLAY GEWINNSPIEL 🔥⁠
⁠
Gemeinsam mit ankerkraut hauen wir ein kleines Gewinnpaket zum Wochenende raus 🤩⁠
Folge msigaming_de, like den Beitrag und schicke uns eine 🔥 in die Kommentare. ⁠
Das Gewinnspiel läuft bis Sonntag, 30. Mai 2021, 23.59 Uhr MEZ. Der Gewinner wird am Montag, dem 31. Mai 2021 in den Kommentaren bekanntgegeben. ⁠
Der Gewinner erhält eine GM41 LIGHTWEIGHT WIRELESS Gaming-Maus, unser Ankerkraut MSI Dragon Fire Gewürz, ein Ankerkraut Notizbuch und ein Ankerkraut Geschirrtuch Set 🤩⁠
⁠
#MSI #MSIGaming #Ankerkraut #Gewinnspiel #Kochen #Streaming #Gaming⁠
⁠
Die vollständigen Teilnahmebedingungen findet ihr hier: ⁠
🌐 https://onedrive.live.com/?authkey=%21AK6Q9dL76EvmFao&amp;cid=1F6E418CE16D5BA7&amp;id=1F6E418CE16D5BA7%2142376&amp;parId=1F6E418CE16D5BA7%2142375&amp;o=OneUp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6.5709 %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5226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6E06B0-4FF2-4DCD-90E4-F8B62D748C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4031791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72482-4656-4935-A84A-1B3AA248E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msigaming_de (DE)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1F2319-06FC-4E9F-BCC4-B311008A7C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01877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0885791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901940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500581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690830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691964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22358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810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msigaming_de - 2021-02-12 20:30:33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🍫 oder 💐 zum Valentinstag? Nicht bei uns! ⁠
Unter allen Teilnehmern verlosen wir zum Tag der Liebe an unsere Community ❤ eine GM41 Lightweight Gaming Maus 🖱🥰⁠
Einfach msigaming_de folgen, den Beitrag liken und ein Herz in die Kommentare posten ❤⁠
Das Gewinnspiel läuft bis 14.02.2021, 23:59 Uhr MEZ. Das Mindestalter beträgt 16 Jahre. Der Gewinner wird am 15.02.2021 per RNG gelost und in den Kommentaren unter diesem Beitrag bekanntgegeben. ⁠
Die vollständigen Teilnahmebedingungen findet ihr hier: https://1drv.ms/b/s!AqdbbeGMQW4fgsoWOAzwX5Ei6uYFdA⁠
⁠
#MSI #MSIGaming #Gewinnspiel #Valentinstag #GamingMaus #TagderLiebe #Community #GM41 #Love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6.7389 %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305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587A90-4A37-461A-BBEA-7229B74899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233297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7340B-8D4C-4090-B083-9B39638D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msigaming_de (DE)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C34533-3703-4BDB-A9D7-960F68B340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72982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9097026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438142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850861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959743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636926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55871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055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msigaming_de - 2021-01-21 22:01:54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GAME CODE ALERT 🚨⁠
Wir hauen 12 weitere Watch Dogs Legion Game Codes raus 🐷⁠
⁠
msigaming_de folgen, Beitrag liken und einen Emoji in die Kommentare schreiben 🍀 ⁠
Das Gewinnspiel läuft bis 03.02.2021, 23:59 Uhr MEZ. Um teilzunehmen, müsst ihr mindestens 18 Jahre alt sein 🔞 Die Gewinner werden am 04.02.2021 per RNG gezogen und in den Kommentaren bekanntgegeben. ⁠
Die vollständigen Teilnahmebedingungen findet ihr hier: ⁠
🌐 ⁠https://1drv.ms/b/s!AqdbbeGMQW4fgslplscEUp9U-_u8GA⁠
⁠
#MSI #MSIGaming #WatchDogs #Ubisoft #Gewinnspiel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5.2340 %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4810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F8E63-E044-499B-AC1A-EBB723639C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465362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E23EF-CAD2-4F53-BCDB-573A1F8CC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msigaming_de (DE)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5C6E6C-94F4-4ACB-AB6A-BEA8ECD7CF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18072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6942996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919465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206610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098181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520828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36815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256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msigaming_de - 2021-06-11 18:05:12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GEWINNSPIEL 💢💥⁠
⁠
Passend zum Start von GUILTY GEAR –STRIVE- hauen wir zusammen mit bandainamcoentde ein starkes Gewinnspiel raus 💪🥊⁠
Einfach msigaming_de und bandainamcoentde folgen, den Beitrag liken und einen Fight-Emoji in die Kommentare schicken 💢💥 💪🥊 ⁠
Teilnahmeschluss ist Sonntag, 13.06.2021 um 23:59 Uhr MEZ. Das Mindestalter für die Teilnahme beträgt 16 Jahre. ⁠
Mit etwas Glück kannst du eines der folgenden Gewinn-Pakete abstauben: ⁠
1. GK50 ELITE Keyboard + GM50 Maus + GUILTY GEAR –STRIVE- PC-Gamecode⁠
2. GH50 Headset + GUILTY GEAR –STRIVE- PC-Gamecode⁠
3. MSI Merch-Überraschung + GUILTY GEAR –STRIVE- PC-Gamecode⁠
⁠
#MSI #MSIGaming #Gaming #Gewinnspiel #bandainamco #guiltygear #beatemup ⁠
⁠
Die vollständigen Teilnahmebedingungen findest du hier: 🌐 https://1drv.ms/b/s!AqdbbeGMQW4fgssKrXNQlUaLOYMD4g⁠
⁠
© ARC SYSTEM WORKS⁠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4.8495 %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950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D1EF75-DB07-4B77-80BB-F8EDB6DBD6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481461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6C31B-39E7-4E20-A8D3-A60459CED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msigaming_de (DE)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8A2ADC-E535-4DE1-913A-2EACA932FA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64579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9600115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951463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312489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841045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674877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250374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386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msigaming_de - 2021-04-24 17:55:21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Um die Wartezeit auf den neuen Mortal Kombat Film zu verkürzen, hauen wir zusammen mit mortalkombat ein MSI x MK11 Gewinnspiel raus 🤩⁠
Zu gewinnen gibt es: ⁠
🥇 1x MSI VIGOR GK50 Low Profile, 1x Mortal Kombat 11 Ultimate Steam-Code, 1x Lucky Schlüsselanhänger⁠
🥈 1x Mortal Kombat 11 Ultimate Steam-Code, 1x MSI Snapback ⁠
🥉 1x Mortal Kombat 11 Ultimate Steam-Code⁠
Einfach msigaming_de und mortalkombat folgen, den Beitrag liken und mit einem Fight-Emoji kommentieren 👊 🤼 💢💥🥊⁠
Das Gewinnspiel läuft bis 26. April, 23:59 Uhr MEZ. Um teilnehmen zu können, musst du mindestens 18 Jahre alt sein 🔞⁠
Die vollständigen Teilnahmebedingungen findest du hier: https://onedrive.live.com/?authkey=%21AJ9dt%5Fd%2Da3zWtQQ&amp;cid=1F6E418CE16D5BA7&amp;id=1F6E418CE16D5BA7%2142369&amp;parId=1F6E418CE16D5BA7%2142368&amp;o=OneUp⁠
⁠
#MSI #MSIGaming #MortalKombat #WarnerBros #MK11 #Gewinnspiel #GamingTastatur ⁠
⁠
MORTAL KOMBAT 11 Ultimate software © 2021 Warner Bros. Entertainment Inc.⁠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4.2210 %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9007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AD0904-B22D-43AF-AFA9-948B6592F5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633160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0A9D1-88E1-42D7-BD5A-94946D950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msigaming_de (DE)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E1A031-0080-45B5-BE5E-A64E9C5311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46229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8368447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735934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783207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440136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053307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72267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924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msigaming_de - 2021-05-05 00:08:08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Kein Wunder, dass sich Anakin bei solchen Aussagen der dunklen Seite angeschlossen hat 🙄⁠
⁠
#MSI #MSIGaming #FPS #RGB #StarWarsDay #Maythe4th #GamingSetup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4.0366 %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532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msigaming_de - 2021-01-09 23:25:25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That Setup ❤⁠
⁠
#MSI #MSIGaming #GamingSetup #GamingRoom #GamingChair #GamingPC #LED #RGB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3.2973 %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963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msigaming_de - 2021-06-14 23:31:20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haltet ihr von Mini-PCs? 🤔⁠
🛠 by tantricmodz⁠
⁠
#MSI #MSIGaming #PCBuild #GamingPC #MiniPC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955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msigaming_de - 2021-02-04 00:21:51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MAG CH120 I - that's it, that's the post 🤷‍♂️⁠
⁠
🌐 de.msi.com &gt; Produkte &gt; Peripheriegeräte &gt; Gaming Chair ⁠
⁠
#MSI #MSIGaming #GamingChair #GamingSetup #GamingRoom #Meme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3.1258 %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346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4FD380-98E9-4C9E-85ED-792315171B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856559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6BA02-3249-478A-82B3-21FB0DB4A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msigaming_de (DE)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300F21-4943-46B0-83A3-6FB2F55A67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3991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1014790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198588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257746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896881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791892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67992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843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msigaming_de - 2021-01-29 00:13:02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Einfach nur GODLIKE 🙏🔜⁠
⁠
#MSI #MSIGaming #GamingMainboard #Motherboard #Mainboard #Z590 #soon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2.9788 %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452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msigaming_de - 2021-02-08 00:35:59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MPG ARTYMSI 343CQR 👀⁠🔜
✔ 165Hz⁠
✔ 3440 x 1440⁠
✔ 34 inch⁠
⁠
#MSI #MSIGaming #MSIMonitor #CurvedMonitor #Curved #GamingSetup #GamingMonitor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2.9323 %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42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msigaming_de - 2021-03-01 00:25:28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High Res oder High Refresh Rate? 🤔⁠ 🔜⁠
⁠
#MSI #MSIGaming #GamingMonitor #FPS #HighRes #Gaming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2.6874 %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19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E7A955-193E-4861-8CC7-D13B33C85F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768904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0B381-FBB2-4360-903F-2B2EC2173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msigaming_de (DE)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57A005-32AE-4C3E-8707-2B49AEB950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4716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2187514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103700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617604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221056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956491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944440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372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msigaming_de - 2021-03-12 20:30:38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Dieses Gefühl, bevor man den eigenen PC zusammenbaut 🤩⁠
Inklusive der neuen CORELIQUID K360 Wasserkühlung 🧊🌊⁠
⁠
#MSI #MSIGaming #GamingSetup #Wasserkühlung #PCBuild #GamingPC #Mainboard #PSU #BuildYourPC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2.3766 %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7230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4D2ABA-695D-4375-AEA7-6252DF23A8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032363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11C00-1189-47D6-A092-5A703032B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msigaming_de (DE)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80F7C5-269A-46C3-82CB-8487B247D9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3416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956474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217820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985620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751126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177553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92368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979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msigaming_de - 2021-05-17 21:25:26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STATEMENT 🛑⁠
⁠
Bitte aufpassen: Aktuell befindet sich eine Schad-Software im Umlauf, die als "MSI Afterburner" gekennzeichnet ist. Die Seite, von welcher diese Schad-Software stammt, ist stark an offizielle MSI-Webseiten angelehnt und unter der Domain "afterburner-msi.space" im Netz online. ⁠
MSI hat KEINERLEI Verbindung zu dieser Domain. ⁠
⁠
Die Software kann beim Download Viren, Trojaner oder andere schädliche Gefahren mit sich bringen. ⁠
LADET KEINESFALLS IRGENDEINE SOFTWARE VON DIESER WEBSITE HERUNTER!⁠
⁠
Die offizielle Afterburner Website befindet sich aktuell in Wartung. Sobald diese abgeschlossen ist, könnt ihr die Software unter folgendem Link herunterladen: ⁠
🌐 https://www.msi.com/Landing/afterburner/graphics-cards⁠
⁠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0634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6E52BF-E965-4B5C-9E7B-13B03FA1B6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8665536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0E9CE-5D04-4B86-A233-2E135AED7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msigaming_de (DE)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69F9FB-E092-4AA2-9A71-F1F7605617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9774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5937494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649099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740523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864854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067255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681935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17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msigaming_de - 2021-04-04 23:55:46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haltet ihr von diesem Setup mit einem Bildschirm extra für discord &amp; Co.? ⁠
⁠
msigaming_de x nanoleaf x funko_europe 🔥⁠
⁠
#MSI #MSIGaming #SetupSunday #GamingSetup #GamingPC #PCSetup #Funko #Nanoleaf #Discord #GamingRoom #Gaming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2.2124 %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611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msigaming_de - 2021-04-16 00:44:14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sagt ihr, 10/10? 💜💛⁠
kmstudio_mod Build inkl. Sekira 500G &amp; MPG Z590 GAMING FORCE 🤩⁠
⁠
#MSI #MSIGaming #PCBuild #Mod #GamingPC #GamingSetup #Purple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2.1502 %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539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1F454B-6987-4F8B-B664-D469C8BC3C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409768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E85A5-9A08-4D31-8C46-3368793BA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msigaming_de (DE)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5E15E9-322E-4C11-9ECD-AC22DA26C0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28793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1283597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247719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695878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07113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87394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61705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925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msigaming_de - 2021-03-06 00:33:42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MEG Z590 ACE 🔥⁠
⁠
✅ Dual Thunderbolt 4 Ports⁠
✅ 8-Layer PCB Design⁠
✅ WiFi 6E⁠
⁠
#MSI #MSIGaming #Mainboard #Intel #Motherboard #GamingMainboard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2.1867 %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925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msigaming_de - 2021-01-06 23:02:04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BIG SUPRIM 🔥⁠
⁠
#MSI #MSIGaming #MSIGrafikkarte #Grafikkarte #GamingPC #PCBuild #GamingSetup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09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msigaming_de - 2021-01-30 23:55:33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MSI BUILD DETAILS 🔍✨⁠
⁠
#MSI #MSIGaming #MSIBuild #PCBuild #GamingSetup #GamingPC #Wasserkühlung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40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msigaming_de - 2021-03-04 02:02:08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🔜6️⃣7️⃣0️⃣0️⃣🔜⁠
⁠
#MSI #MSIGaming #AMD #Radeon #GraphicsCards #Gaming #Grafikkarte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75301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826A70-2901-43E4-B7B3-BD0B201B4A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6806351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0CDB9-CEA8-4AB1-B1C3-C99D6C60F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msigaming_de (DE)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2627C8-3FDA-42CC-BD45-39D6A093B9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67131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1953506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66110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329400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725751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901869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50567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144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msigaming_de - 2021-02-05 01:05:24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MPG Z590 GAMING EDGE WIFI 👀⁠
⁠
#MSI #MSIGaming #Mainboard #Motherboard #Z590 #GamingMainboard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178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msigaming_de - 2021-06-17 23:35:15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Grind muss auch bei diesen Temperaturen weitergehen!!! ☀🔥⁠
Welches Spiel wird bei euch zur Zeit gesuchtet? 🤔⁠
⁠
#MSI #MSIGaming #Gaming #GamingPC #Gamer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246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msigaming_de - 2021-05-04 00:30:48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🥳 Der deutsche MSI Online Store ist nun geöffnet 🎈⁠
Schau' vorbei, mach beim Gewinnspiel mit und erhalte die Chance auf eine Limited Edition des MSI Optix MAG274QRD-QD 🔥⁠
⁠
🌐 http://msi.gm/de-store⁠
⁠
#MSI #MSIGaming #MSIStore #OnlineShop #Monitor #Opening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2941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8A08A9-C53A-40AC-81BD-7155EAF540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40139899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B755E-F2A3-4A7E-8849-B60B4FB48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msigaming_de (DE)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9A14B6-9BC1-4220-8076-04A8A1CEDA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38827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4744195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978743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184766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1824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775220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65069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938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msigaming_de - 2021-01-13 01:45:32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neue GeForce RTX30 Serie ist auf dem Weg 🌠⁠
Powered by Ampere - NVIDIAs RTX Architektur der 2. Generation. Ausgestattet mit MSI TRI bzw. TWIN FROZR Technologie, wird dir die GeForce RTX 3060 die beste Leistung dieser Klasse liefern. ⁠
⁠
#MSI #MSIGaming #NVIDIA #GeForce #RTX3060 #UltimatePlay nvidiageforcede ⁠
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878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40F5C5-20F7-4D6D-928F-7C09E52D0E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8635825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20210728_021106</Template>
  <TotalTime>1</TotalTime>
  <Words>790</Words>
  <Application>Microsoft Office PowerPoint</Application>
  <PresentationFormat>On-screen Show (4:3)</PresentationFormat>
  <Paragraphs>262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Instagram Posts Table | msigaming_de (DE) - 1 of 14</vt:lpstr>
      <vt:lpstr>Instagram Posts Table | msigaming_de (DE) - 2 of 14</vt:lpstr>
      <vt:lpstr>Instagram Posts Table | msigaming_de (DE) - 3 of 14</vt:lpstr>
      <vt:lpstr>Instagram Posts Table | msigaming_de (DE) - 4 of 14</vt:lpstr>
      <vt:lpstr>Instagram Posts Table | msigaming_de (DE) - 5 of 14</vt:lpstr>
      <vt:lpstr>Instagram Posts Table | msigaming_de (DE) - 6 of 14</vt:lpstr>
      <vt:lpstr>Instagram Posts Table | msigaming_de (DE) - 7 of 14</vt:lpstr>
      <vt:lpstr>Instagram Posts Table | msigaming_de (DE) - 8 of 14</vt:lpstr>
      <vt:lpstr>Instagram Posts Table | msigaming_de (DE) - 9 of 14</vt:lpstr>
      <vt:lpstr>Instagram Posts Table | msigaming_de (DE) - 10 of 14</vt:lpstr>
      <vt:lpstr>Instagram Posts Table | msigaming_de (DE) - 11 of 14</vt:lpstr>
      <vt:lpstr>Instagram Posts Table | msigaming_de (DE) - 12 of 14</vt:lpstr>
      <vt:lpstr>Instagram Posts Table | msigaming_de (DE) - 13 of 14</vt:lpstr>
      <vt:lpstr>Instagram Posts Table | msigaming_de (DE)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msigaming_de (DE) - 1 of 14</dc:title>
  <dc:creator>Frederik Peiniger</dc:creator>
  <cp:lastModifiedBy>Frederik Peiniger</cp:lastModifiedBy>
  <cp:revision>1</cp:revision>
  <dcterms:created xsi:type="dcterms:W3CDTF">2021-07-28T02:11:06Z</dcterms:created>
  <dcterms:modified xsi:type="dcterms:W3CDTF">2021-07-28T02:12:33Z</dcterms:modified>
</cp:coreProperties>
</file>