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5"/>
      <p:bold r:id="rId16"/>
      <p:italic r:id="rId17"/>
      <p:boldItalic r:id="rId1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6" d="100"/>
          <a:sy n="76" d="100"/>
        </p:scale>
        <p:origin x="258" y="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4.fntdata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3.fntdata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  <p:pic>
        <p:nvPicPr>
          <p:cNvPr id="4" name="Picture 3" descr="MSI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7059" y="917094"/>
            <a:ext cx="2714625" cy="866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 descr="MSI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68690" y="385031"/>
            <a:ext cx="1375310" cy="4391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0" name="Picture 9" descr="MSI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68690" y="385031"/>
            <a:ext cx="1375310" cy="4391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7/27/2021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7/27/2021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7/27/2021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7/27/2021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7/27/2021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7/27/2021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7/27/2021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7/27/2021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7/27/2021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7/27/2021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812EFC-2EBA-471B-8B48-9D345B7888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msigaming_taiwan (TW) - 1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9A9154E-6E7F-4B7E-9A5E-94B3A9F4C94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61120569"/>
              </p:ext>
            </p:extLst>
          </p:nvPr>
        </p:nvGraphicFramePr>
        <p:xfrm>
          <a:off x="457200" y="1731963"/>
          <a:ext cx="7818120" cy="402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19142584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13074349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82223195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87970647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78317107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51089126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72758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msigaming_taiwan - 2021-02-26 21:00:49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除了不斷與時俱進追求更優異的筆電效能表現
我們也專注每個小細節及體貼消費者的心意
以極簡質感風格打造的龍盾筆電新包材
提供筆電運輸過程更安全的防護✨
全新包材將於檢修及健診結束後提供
不僅讓筆電保護更升一級🆙
選用可重複使用的包裝材質 也為環境保護盡一份心力♻️
貼心預告：春季健檢將於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3/2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開跑囉📣
活動詳情請見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MSI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官網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4.8075 %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15093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msigaming_taiwan - 2021-06-13 20:00:53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msi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電競周邊配備大集合，哪一款是你的最愛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?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🤔
#GamingMouse #GM41Wireless #Keyboard #GH50LP #HeadSet #GH50 ##WristRest #WR01 #HeadsetStand #HS01 #Controller #GC30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3.6642 %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185942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msigaming_taiwan - 2021-02-28 11:00:16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高解析度、高刷新率，哪一個才是你的最愛呢？！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🤔🤔🤔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3.5373 %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373630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DC1EAE6-3882-45FF-BEB5-707E1CD14C8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01/01/2021 - 06/30/2021</a:t>
            </a:r>
          </a:p>
        </p:txBody>
      </p:sp>
    </p:spTree>
    <p:extLst>
      <p:ext uri="{BB962C8B-B14F-4D97-AF65-F5344CB8AC3E}">
        <p14:creationId xmlns:p14="http://schemas.microsoft.com/office/powerpoint/2010/main" val="42420034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24CA0A-3297-48D4-882C-8D7E0140B2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msigaming_taiwan (TW) - 2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3DAE525-25DE-4B3A-8364-6ECDD83EFB7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5217386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393341355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19038125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68225715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87158774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70102417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74872861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09624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msigaming_taiwan - 2021-03-31 18:00:02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-
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每次一坐上電腦桌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…
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貓咪就會過來湊熱鬧😂
肯定是這把鍵盤太香惹
人體工學弧面設計讓你續戰力大大提升
白軸清爽的手感連貓咪也識貨
大家的貓咪也會這樣嗎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?
#MSI 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電競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周邊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鍵盤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白軸
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#VIGOR #GK50 #ELITE #BOXWHITE #truegaming #gaminggear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3.3594 %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26144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msigaming_taiwan - 2021-03-26 10:31:43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揪大家一起來鮭根究柢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‼️
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MPG_Z590_GAMING_FORCE
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到底有幾個地方不一樣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❓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哪裡錯了呢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❓
( 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將於 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4/1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公布答案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3.1436 %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599000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msigaming_taiwan - 2021-04-04 10:00:35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歡慶全球銷售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百萬台所制定的限量版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Optix MAG274QRF-QD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量子點顯示器，跳脫以往配色，採用鮮紅外觀設計，玩家們對於紅色主題有什麼想法嗎？！參加活動立即抽限量紅色量子點顯示器！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3.0889 %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282639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FBE601C-1366-45D4-BB7D-3137C343F8D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01/01/2021 - 06/30/2021</a:t>
            </a:r>
          </a:p>
        </p:txBody>
      </p:sp>
    </p:spTree>
    <p:extLst>
      <p:ext uri="{BB962C8B-B14F-4D97-AF65-F5344CB8AC3E}">
        <p14:creationId xmlns:p14="http://schemas.microsoft.com/office/powerpoint/2010/main" val="33933636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5C92BA-86A4-4781-9019-D2EDF3C3B3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msigaming_taiwan (TW) - 3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F32CAC5-7062-4C44-B0E0-6BD177E6213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5791525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25906084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13361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54483971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19374731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54827502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22325466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24877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msigaming_taiwan - 2021-04-24 18:00:47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-
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大家也會使用耳機架嗎？
以前小編耳機都亂放
自從入手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HS01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耳機架後
桌面不再凌亂，整體超有質感
甚至電競感十足呢😍
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#MSI 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電競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周邊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耳機架
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#HS01 #truegaming #gaminggear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2.9144 %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11587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msigaming_taiwan - 2021-05-23 11:15:47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每一台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Modern AM241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一體成型電腦
都是經過精雕細琢的淬鍊💯
輕薄的機身背部採用低調鏡面材質
搭配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MSI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商用文書系列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LOGO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圖騰設計
主機採用金屬髮絲紋處理
放在居家或辦公桌上顯得格外時尚典雅
也為環境增添了些許的質感😍
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#MSI #PC #AM241 #AIO 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一體成型電腦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防閃爍不閃頻
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#setup #deskspace #workspace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2.7085 %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867371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2653162-2A6C-4A92-B151-7A6BACF8E01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01/01/2021 - 06/30/2021</a:t>
            </a:r>
          </a:p>
        </p:txBody>
      </p:sp>
    </p:spTree>
    <p:extLst>
      <p:ext uri="{BB962C8B-B14F-4D97-AF65-F5344CB8AC3E}">
        <p14:creationId xmlns:p14="http://schemas.microsoft.com/office/powerpoint/2010/main" val="34859229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AD36DE-132C-4D43-BDD4-A443A2631B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msigaming_taiwan (TW) - 4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7444D6D-563F-4ABE-9111-2C778B9BFCE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9007721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251009016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82567433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49451976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83750243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06816606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78684035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57914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msigaming_taiwan - 2021-06-21 20:30:52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🏴黑色的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KATANA 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還是白色的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SWORD
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你選哪一款呢？
同樣以精湛工藝打造的全新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GF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系列新機
帶你馳騁遊戲戰場⚡
現在買還送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500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元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foodpanda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即享券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2.4940 %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6725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msigaming_taiwan - 2021-03-19 12:00:24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-
TGIF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🎉🎉
今天是小周末，通勤時來首輕快的音樂吧🎵
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MSI CH40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真無線藍牙耳機
給你滿滿電量，隨處都是演唱會
無線的方便，打結變不見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!
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輕巧外型，包包或口袋輕鬆置入
完美搭配的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CH40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，瞬間質感大提升🎉
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#MSI 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電競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周邊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藍芽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無線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耳機
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#CH40 #truegaming #gaminggear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2.8755 %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852580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94BF94D-DF7F-4D1E-9BC6-468811C8A59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01/01/2021 - 06/30/2021</a:t>
            </a:r>
          </a:p>
        </p:txBody>
      </p:sp>
    </p:spTree>
    <p:extLst>
      <p:ext uri="{BB962C8B-B14F-4D97-AF65-F5344CB8AC3E}">
        <p14:creationId xmlns:p14="http://schemas.microsoft.com/office/powerpoint/2010/main" val="10545576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C3D70A-0D0E-4262-BD8B-2747C68C48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msigaming_taiwan (TW) - 5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E5D33F8-A3EC-407B-A35D-05BDE6EC59A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622810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227482212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85325266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9393121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56223787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6042040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69738571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51967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msigaming_taiwan - 2021-05-21 12:08:58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看好了！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Modern AM241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只示範一次！
如何在有限空間內完美利用每一個角落！
簡約俐落的無邊框設計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😎
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輕鬆地融入任何環境，絕對百搭！
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MSI #PC #AM241 #AIO #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一體成型電腦 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防閃爍不閃頻
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setup #deskspace #workspace #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防疫 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IPS #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居家辦公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2.5989 %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65762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msigaming_taiwan - 2021-06-02 18:00:07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-
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大家有看過又輕又無線的電競滑鼠嗎？
如果沒有，現在就讓你看看！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MSI CLUTCH GM41 LIGHTWEIGHT WIRELESS
✅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滑鼠僅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克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✅1ms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的反應時間，定位更精準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✅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快速地為滑鼠充電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分鐘，即可滿足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小時的使用時間，電池充滿可達續航力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小時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✅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最高可至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20,000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DPI
#GM41Wireless #GamingMouse #FPS #Mouse #GamingGear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2.5490 %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0358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585AC66-374D-4838-B043-CA522B8A728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01/01/2021 - 06/30/2021</a:t>
            </a:r>
          </a:p>
        </p:txBody>
      </p:sp>
    </p:spTree>
    <p:extLst>
      <p:ext uri="{BB962C8B-B14F-4D97-AF65-F5344CB8AC3E}">
        <p14:creationId xmlns:p14="http://schemas.microsoft.com/office/powerpoint/2010/main" val="2617030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C6FEE6-5D19-44C6-96FB-EBAA6A8C7D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msigaming_taiwan (TW) - 6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88395DE-AFC8-4F69-A328-BA0BCCE1D4C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6898818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63440807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87967001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19435972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14792967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27037981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80201482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16946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msigaming_taiwan - 2021-04-28 18:00:46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-
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你有看到我的鼠尾燈嗎？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😍
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再不快點追上我就要被海放囉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~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CLUTCH GM20 ELITE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擁有可調式配重系統
收放自如的手感，讓你自由穿梭在各個戰場中！
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MSI #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電競 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周邊 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滑鼠
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CLUTCH #GM20 #ELITE #truegaming #gaminggear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2.4788 %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350125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E488728-08EC-4756-8D45-67CA14C329D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01/01/2021 - 06/30/2021</a:t>
            </a:r>
          </a:p>
        </p:txBody>
      </p:sp>
    </p:spTree>
    <p:extLst>
      <p:ext uri="{BB962C8B-B14F-4D97-AF65-F5344CB8AC3E}">
        <p14:creationId xmlns:p14="http://schemas.microsoft.com/office/powerpoint/2010/main" val="149437848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C2816F-CD7D-428A-8872-81D433A0BF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msigaming_taiwan (TW) - 7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96FF8B7-879B-4C4B-8D6E-F525C3DCE56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3650478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284889157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99486443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44583851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78525332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61219069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15912074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55918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msigaming_taiwan - 2021-01-05 19:00:07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-
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告別２０２０ 迎向２０２１
面對未知的未來，我們該如何面對？
我也不知道😁😁
只知道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#Steam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冬季特賣 買了多款遊戲🎮
需換把魔幻鍵盤度過這寒冬❄️❄️
日子難過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~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也要舒服過
快來跟大家分享「你最想買送自己什麼新年賀禮」吧！
｜型號：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VIGOR GK50 ELITE
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👉人體工學弧面設計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-『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舒服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』
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👉髮絲紋電鍍鋁合金上蓋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&amp; 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八角鑽刻鍵帽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-『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舒服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』
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👉機械按鍵可維持速度、準確度及耐用度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 『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舒服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』
-
#MSI  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電競首選 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電競鍵盤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電競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周邊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#VIGOR #GK50 #ELITE
#gaminggear #keyboard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2.8558 %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38866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3227BFE-0F33-47D6-B39F-29580263E78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01/01/2021 - 06/30/2021</a:t>
            </a:r>
          </a:p>
        </p:txBody>
      </p:sp>
    </p:spTree>
    <p:extLst>
      <p:ext uri="{BB962C8B-B14F-4D97-AF65-F5344CB8AC3E}">
        <p14:creationId xmlns:p14="http://schemas.microsoft.com/office/powerpoint/2010/main" val="404554514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775FBB-1C7A-4032-AAA3-D1AAA9C929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msigaming_taiwan (TW) - 8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AB728B4-0569-4A79-B4FC-07D5EA0A6F1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1752409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25710125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28617549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68340217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03957314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53696011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91089329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50188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msigaming_taiwan - 2021-05-19 18:00:57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Modern AM241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一體成型電腦擁有豐富連接孔設計
不只是一台商用文書電腦
透過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HDMI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還能串接當外接螢幕使用💯
重點是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….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還能陪伴在家上班的你用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PS5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沉浸在遊戲世界
你心動了嗎？！😍
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#MSI #PC #AM241 #AIO 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螢幕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#PS5 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一體成型電腦
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#setup #deskspace #workspace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2.3120 %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44721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msigaming_taiwan - 2021-02-15 18:00:14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-
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剛過完情人節隔天緊接著上班上學
約會結束還依依不捨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~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😅
大家肯定都累壞了吧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?
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來支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IMMERSE GH20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電競耳機
跟著小編一起沉浸在電影或音樂的世界裡
暫且忘記周一的苦惱吧😋
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#MSI 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電競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周邊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耳機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新品
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#IMMERSE #GH20 #gaminggear #truegaming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2.5483 %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430542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39C950D-6CBD-4845-927B-761A82892CD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01/01/2021 - 06/30/2021</a:t>
            </a:r>
          </a:p>
        </p:txBody>
      </p:sp>
    </p:spTree>
    <p:extLst>
      <p:ext uri="{BB962C8B-B14F-4D97-AF65-F5344CB8AC3E}">
        <p14:creationId xmlns:p14="http://schemas.microsoft.com/office/powerpoint/2010/main" val="295663525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B193EF-6ED9-4A60-94AC-CDF3664BDB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msigaming_taiwan (TW) - 9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7786AB9-8696-48C6-8E1A-B311111D09D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8003696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419904645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4787693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73848346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32020126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84842195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49008780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197587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msigaming_taiwan - 2021-02-26 09:30:33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MPG Z590 GAMING FORCE 📷 📷UP！UP！UP！
＃msiZ590＃Z590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2.5234 %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77579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msigaming_taiwan - 2021-05-30 11:00:19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-
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驚！眼鏡族群有福了！
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MSI IMMERSE GH20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電競耳機
經實測發現，耳罩厚度確實為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2.5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公分厚
給每一位龍粉最貼心的體驗！🤩
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#MSI 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電競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周邊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耳機
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#IMMERSE #GH20 #truegaming #gaminggear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2.1731 %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178875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297138D-3192-4419-BD53-76E7F18DD88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01/01/2021 - 06/30/2021</a:t>
            </a:r>
          </a:p>
        </p:txBody>
      </p:sp>
    </p:spTree>
    <p:extLst>
      <p:ext uri="{BB962C8B-B14F-4D97-AF65-F5344CB8AC3E}">
        <p14:creationId xmlns:p14="http://schemas.microsoft.com/office/powerpoint/2010/main" val="212053695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F73C56-3BF3-4FA5-ADAF-C9B496860E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msigaming_taiwan (TW) - 10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1BF4B9F-E799-44AF-926B-B97E6B30863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2855938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100413517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6108006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73222009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2199965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46491916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10152375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86866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msigaming_taiwan - 2021-01-24 19:00:52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-
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千呼萬喚始出來❗
戴耳機前總是被一團亂的線惹毛嗎？
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CH40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無線藍芽耳機🎧
讓您展開無「線」可能
搭載最新藍芽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5.0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技術，續航力高達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小時
讓您躺著聽、趴著聽，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要微星🤩
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#MSI 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電競首選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周邊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藍芽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真無線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耳機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無線耳機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#wireless #EARBUDS #gaminggear #Podcast #CH40
➡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官方商城▶️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https://reurl.cc/6yVm6b
➡momo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購物網▶️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https://reurl.cc/NX1Mek
➡PChome 24h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購物▶️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https://reurl.cc/XeD8ng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2.5062 %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795778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F73CD58-8880-4145-AC56-DD933DB4BFC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01/01/2021 - 06/30/2021</a:t>
            </a:r>
          </a:p>
        </p:txBody>
      </p:sp>
    </p:spTree>
    <p:extLst>
      <p:ext uri="{BB962C8B-B14F-4D97-AF65-F5344CB8AC3E}">
        <p14:creationId xmlns:p14="http://schemas.microsoft.com/office/powerpoint/2010/main" val="39566435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994A64-BEF8-4A03-9D22-3A346964B8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msigaming_taiwan (TW) - 11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E9293CB-AD88-4412-91D6-4ECFF001B6B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8878126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343349983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74152290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67721330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87693242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73585634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5442276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74308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msigaming_taiwan - 2021-03-05 18:00:28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-
CH40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無線藍芽耳機
獨家專業調音搭配超長播放時間
戴上耳機瞬間沉浸在自己的世界裡❤
快來跟小編一起體驗吧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🥰
#MSI #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電競 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周邊 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藍芽 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耳機
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CH40 #WIRELESS #EARBUDS #BLUETOOTH
#truegaming #gaminggear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2.4052 %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04048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msigaming_taiwan - 2021-05-09 18:00:04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-
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有沒有媽媽也是深藏不漏的野生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FPS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遊戲高手呢？
母親節送上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CLUTCH GM41🎊🎊
65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公克零負擔重量，暢快廝殺！
大吉大利，今晚吃雞！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🍗
#MSI #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電競 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周邊 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滑鼠
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CLUTCH #GM41 #truegaming #gaminggear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2.2072 %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386438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01DD715-B926-488F-8004-A63FE0DD7BE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01/01/2021 - 06/30/2021</a:t>
            </a:r>
          </a:p>
        </p:txBody>
      </p:sp>
    </p:spTree>
    <p:extLst>
      <p:ext uri="{BB962C8B-B14F-4D97-AF65-F5344CB8AC3E}">
        <p14:creationId xmlns:p14="http://schemas.microsoft.com/office/powerpoint/2010/main" val="59391039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1A4E10-B7CC-4AE0-BDDD-7524C02EC6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msigaming_taiwan (TW) - 12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DA51A50-3256-4486-86DA-8857231385B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4745210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172896367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60205508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24664129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88496687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89438774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17325775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01053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msigaming_taiwan - 2021-03-08 11:48:51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MEG Z590 ACE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為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Intel  Core i9-11900K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提供最佳供電設計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😌😌
✡16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相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 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智慧型功率模組
✡雙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Thunderbolt™ 4 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連接埠 
✡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層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PCB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設計
✡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Wi-Fi 6E
＃MSIZ590＃Z590ACE
https://reurl.cc/NXl7a9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2.3794 %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53366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msigaming_taiwan - 2021-06-11 18:00:59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-
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多虧了這項祕密武器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IMMERSE GH61
7.1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聲道和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ONKYO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驅動單體雙管齊下
遊戲一場接一場
電影一部接一部
小編準備好迎接連假了，你呢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?
#MSI 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電競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周邊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耳機
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#IMMERSE #GH61 #truegaming #gaminggear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2.0638 %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778917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EF29554-A193-4918-85EC-3ED6A72BE30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01/01/2021 - 06/30/2021</a:t>
            </a:r>
          </a:p>
        </p:txBody>
      </p:sp>
    </p:spTree>
    <p:extLst>
      <p:ext uri="{BB962C8B-B14F-4D97-AF65-F5344CB8AC3E}">
        <p14:creationId xmlns:p14="http://schemas.microsoft.com/office/powerpoint/2010/main" val="173156550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0EF4BA-F4B2-469B-9AF7-B3BB56292A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msigaming_taiwan (TW) - 13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7CC5154-C7C4-47DB-B359-09BCC7703CE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3360110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8305978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6788653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99589769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55985806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69328237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20942883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29082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msigaming_taiwan - 2021-05-13 10:18:25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深度太淺❓ 承受力不足❓
人高馬大的您 🏋️ 是不是尚未尋獲適合自己的電競椅呢❓
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MAG CH130X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賽車座椅提供加寬、加深設計，
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165°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度調整幅度，讓您坐的穩、坐得久🧘‍♂️🧘‍♂️🧘‍♂️
了解更多 👉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https://tw.msi.com/Gaming-Gear/MAG-CH130-X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2.1512 %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29908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msigaming_taiwan - 2021-06-22 19:30:12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戴上你的耳機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🎧 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放輕鬆一起享受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CLUTCH GM41 LIGHTWEIGHT WIRELESS 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來自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TheRelaxingEnd 🖱️ 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的開箱影片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TheRelaxingEnd 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同時也做了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GeForce RTX 3080 Ti SUPRIM X 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開箱影片，快到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story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瞧瞧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!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👈⁠
#TheRelaxingEnd #GamingMouse #GM41Wireless #BestGraphicsCard #SUPRIM #RTX30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1.9948 %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408130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AE4CAE8-8B92-400F-B18E-F9EBA85B3B7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01/01/2021 - 06/30/2021</a:t>
            </a:r>
          </a:p>
        </p:txBody>
      </p:sp>
    </p:spTree>
    <p:extLst>
      <p:ext uri="{BB962C8B-B14F-4D97-AF65-F5344CB8AC3E}">
        <p14:creationId xmlns:p14="http://schemas.microsoft.com/office/powerpoint/2010/main" val="121066393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7" id="{ACB3D734-6B43-4C14-8CA7-35CA28DAB2B4}" vid="{BB6C8173-4B4F-4C9C-840B-53837BF5562B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20210727_072725</Template>
  <TotalTime>1</TotalTime>
  <Words>755</Words>
  <Application>Microsoft Office PowerPoint</Application>
  <PresentationFormat>On-screen Show (4:3)</PresentationFormat>
  <Paragraphs>254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Arial</vt:lpstr>
      <vt:lpstr>Calibri</vt:lpstr>
      <vt:lpstr>quintly_template</vt:lpstr>
      <vt:lpstr>Instagram Posts Table | msigaming_taiwan (TW) - 1 of 13</vt:lpstr>
      <vt:lpstr>Instagram Posts Table | msigaming_taiwan (TW) - 2 of 13</vt:lpstr>
      <vt:lpstr>Instagram Posts Table | msigaming_taiwan (TW) - 3 of 13</vt:lpstr>
      <vt:lpstr>Instagram Posts Table | msigaming_taiwan (TW) - 4 of 13</vt:lpstr>
      <vt:lpstr>Instagram Posts Table | msigaming_taiwan (TW) - 5 of 13</vt:lpstr>
      <vt:lpstr>Instagram Posts Table | msigaming_taiwan (TW) - 6 of 13</vt:lpstr>
      <vt:lpstr>Instagram Posts Table | msigaming_taiwan (TW) - 7 of 13</vt:lpstr>
      <vt:lpstr>Instagram Posts Table | msigaming_taiwan (TW) - 8 of 13</vt:lpstr>
      <vt:lpstr>Instagram Posts Table | msigaming_taiwan (TW) - 9 of 13</vt:lpstr>
      <vt:lpstr>Instagram Posts Table | msigaming_taiwan (TW) - 10 of 13</vt:lpstr>
      <vt:lpstr>Instagram Posts Table | msigaming_taiwan (TW) - 11 of 13</vt:lpstr>
      <vt:lpstr>Instagram Posts Table | msigaming_taiwan (TW) - 12 of 13</vt:lpstr>
      <vt:lpstr>Instagram Posts Table | msigaming_taiwan (TW) - 13 of 13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Posts Table | msigaming_taiwan (TW) - 1 of 13</dc:title>
  <dc:creator>Frederik Peiniger</dc:creator>
  <cp:lastModifiedBy>Frederik Peiniger</cp:lastModifiedBy>
  <cp:revision>1</cp:revision>
  <dcterms:created xsi:type="dcterms:W3CDTF">2021-07-27T07:27:26Z</dcterms:created>
  <dcterms:modified xsi:type="dcterms:W3CDTF">2021-07-27T07:28:48Z</dcterms:modified>
</cp:coreProperties>
</file>