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70920-A0E0-4578-9426-F14D282FB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2A7FA8-A1C7-43CC-98EA-3B720A3346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8600258"/>
              </p:ext>
            </p:extLst>
          </p:nvPr>
        </p:nvGraphicFramePr>
        <p:xfrm>
          <a:off x="457200" y="1731963"/>
          <a:ext cx="781812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133740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70048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18445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99236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21117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4814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84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- 2021-06-30 16:00:41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好消息📣
買第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代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指定款筆電，送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foodpanda500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元 🎁
活動好評延長❗❗❗❗
活動時間▶️延長至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7/31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，兌換完畢隨即提前結束
兌換方式▶️官網完成產品註冊後進行活動登錄，審核期為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個工作天，審核通過後，電子票券序號將於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7-14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個工作天以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email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寄發 
活動網址▶️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https://tw.msi.com/Promotion/foodpanda/nb 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熱銷的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Katana GF66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Sword15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都補貨啦！
立即選購🛒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068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- 2021-06-30 15:01:12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聽聞傳說中厲害的兵器秘笈，習得後不只「節省桌面空間」、還可以「遠端視訊親友」、最最最重要的是「提升辦公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學習」一把罩，兵器三招式，你，學會哪一招了呢？！
📣📣📣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9/30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前指定活動機款，上網註冊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申請，贈「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MODERN LED LUX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電腦螢幕燈」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495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A640A-4839-4BFC-8459-DCAC207101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3285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85CE7-B8E0-4958-A90E-740C436F0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615EA0-D719-414C-A831-BD6FD38C31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729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630708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04482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84584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55980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12832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0496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898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- 2021-06-29 17:00:56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MSI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筆電實用教學開課囉📣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NVIDIA Resizable BAR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是一項進階的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PCI Express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功能，能讓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CPU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即刻使用整個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GPU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畫面緩衝，進而改善許多遊戲的效能。
今天筆電實用教學就要帶大家瞭解如何在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筆電上開啟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Resizable Bar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技術，享受極致的遊戲速度⚡
快上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官網部落格中瞭解更多資訊▶️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600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- 2021-06-28 20:00:37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Stealth 15M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纖薄石磨灰
質感輕巧的外型  助你工作娛樂一把罩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🔥
✅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最新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代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Intel® Core™ i7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處理器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✅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最高搭載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GeForce RTX™3060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獨立顯卡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✅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極致輕巧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kg，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極度纖薄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mm
✅ 15.6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吋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Hz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更新率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IPS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等級電競面板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🛒Stealth 15M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現貨供應中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 #Gaming #LAPTOP #Stealth15M #RTX3060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電競筆電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119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90246-489C-47D2-A8F5-49A8590F5B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061272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29B76-AA6B-4448-8EC3-6D735B206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4BF289-FE2F-40F9-8907-0A53CEF9D0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8763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0155177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60787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37062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9641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0633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6827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344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- 2021-06-26 16:00:28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戰鬥裝備超值購 活動最後倒數囉 ❗
即日起至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6/30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購買指定筆電
馬上送你電競耳機🎧、限定禮包🎁或電腦專用包💼等好禮
購買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系列特別版筆電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(76 Dragon Tiamat / GE66 Dragonshield)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或商務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Modern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系列筆電
別忘了再完成線上登錄
再加碼送專用電腦後背包或專屬變壓器唷！
補件時間只到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7/14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快快把握優惠好康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814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- 2021-06-26 11:01:01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Mod+FORZA+ Xbox +MSI=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超讚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 💓💓💓🏎
setup:
MSI RTX 3060 VENTUS 
MSI Z490 GAMING EDGE WIFI
MSI GUNGNIR 110R
MSI MPG A750GF
MSI CORELIQUID 360R
#MSI #Xbox #forzahorizon4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89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3C988-9C52-40A5-8B71-1E974E9D43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813852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A56ED-A555-45C3-8E85-A17158620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0E0079-2E9E-43B9-A4CD-9980198165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2588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406029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41137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72967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49636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236265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42949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968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- 2021-06-25 20:00:42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遠古時期，存在著一把充滿傳說的龍魂之刃
龍魂之刃現今已經轉換為全新的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Katana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Sword #GF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系列
帶領玩家一起釋放威力 展露鋒芒✨
終於盼到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Katana GF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系列補貨機會了🔥🔥🔥
搶購最新的遊戲利器趁現在，不要撲空囉❗
現在買還送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元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foodpanda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即享券😍
🛒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Katana GF66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少量現貨供應中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  #Gaming #LAPTOP #KATANA #SWORD #GF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電競筆電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329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- 2021-06-25 16:37:27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如果您不喜歡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PCH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風扇，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X570S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系列主機板將是您的新選擇，即將上市，敬請期待💪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#Ryzen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升級就是為了它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AMDRyzen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032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C9ACF-A3A8-4B72-99BF-9058CC4E30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421289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CD89C-061F-477E-83ED-984817F46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FB3363-8DA2-47AE-BCA0-6FCF58CF87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6245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6195152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60078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62733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97929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24767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8490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90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- 2021-06-23 20:00:27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Prestige 14 Evo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終於回來了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🙌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輕巧設計僅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kg,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極致纖薄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mm🪶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長達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小時高續航力
限量補貨幫助你居家辦公和學習事半功倍⚡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🛒Prestige 14 Evo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質感石磨灰熱銷到貨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 #Business #LAPTOP #Prestige14Evo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商務筆電 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居家辦公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WFH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241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- 2021-06-23 18:00:44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居家防疫打電動又怕打擾鄰居嗎？
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IMMERSE GH61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罩 🎧，音效用好用滿免煩惱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聲道輕輕鬆鬆就有環繞音效，不傷耳朵
宅防疫必備非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GH61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莫屬了💯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周邊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耳機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#IMMERSE #GH61 #truegaming #gaminggear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1.9383 %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4415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A8CE88-613B-4345-B9A9-CA5207697E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640382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53345-036C-4243-A528-22E693527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AB74CA-CD07-4346-BD6D-53203CB469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1628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077370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96877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40162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12064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65886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6659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906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- 2021-06-22 19:30:12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戴上你的耳機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🎧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放輕鬆一起享受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CLUTCH GM41 LIGHTWEIGHT WIRELESS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來自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TheRelaxingEnd 🖱️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的開箱影片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TheRelaxingEnd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同時也做了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GeForce RTX 3080 Ti SUPRIM X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開箱影片，快到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瞧瞧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👈⁠
#TheRelaxingEnd #GamingMouse #GM41Wireless #BestGraphicsCard #SUPRIM #RTX30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256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- 2021-06-22 18:00:16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緊急的缺電時刻，隨放隨充❤
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GM41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無線滑鼠磁吸式充電座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carry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，不再手忙腳亂
直覺且人性化的設計，是否也深得你心呢！
✅滑鼠僅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克
✅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1ms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的反應時間，定位更精準
✅快速地為滑鼠充電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分鐘，即可滿足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小時的使用時間，電池充滿可達續航力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小時
✅最高可至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20,000 DPI
#GM41Wireless #GamingMouse #FPS #Mouse #GamingGear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273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09802-7572-4C1F-9B6C-135AB51FC0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078236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65332-51AE-4226-BDE0-936812CCC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E1BC4D-93C4-4B81-B20D-8B25A28348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4498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629376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831422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39289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46690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60580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7197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613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- 2021-06-22 16:34:16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MSI MEG Z590 Unify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高階定位堆疊用料、最佳化設計
獨樹一格實力派💪 無光害，優異超頻能力 🚀
高階入門親民款最佳選擇
全詳文🧑‍🏫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https://reurl.cc/eEd91L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🛒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https://reurl.cc/a9452Q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84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- 2021-06-21 20:30:52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🏴黑色的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KATANA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還是白色的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SWORD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你選哪一款呢？
同樣以精湛工藝打造的全新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系列新機
帶你馳騁遊戲戰場⚡
現在買還送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元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foodpanda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即享券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2.4940 %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666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29956-CD9E-4755-B8E8-ADDAEA3058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643869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E82B3-09CE-4587-A51A-5DFE21926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164131-FC9C-414C-B454-49F70F03E6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4927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1621432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29017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37725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93400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328463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1754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356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- 2021-06-20 18:00:18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-
IMMERSE GH61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搭配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PS5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一黑一白並駕齊驅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真香啊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…
GH61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USB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或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3.5mm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兩種輸入模式選擇
讓您自由切換在各大平台主機之間
大家也習慣帶耳機玩遊戲，體驗身歷其境嗎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
#MSI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周邊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耳機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#IMMERSE #GH61 #truegaming #gaminggear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62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- 2021-06-20 11:00:55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MSI Summit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系列商務筆電
配有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高畫質視訊鏡頭及內建指紋辨識功能
可以透過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Windows Hello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輕鬆登入 
不僅提供更快的登入速度 還能完整保護你的商業機密安全
雙雙滿足你在安全性與便利性的需求✨
🛒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Summit E14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熱銷補貨 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  #Business #LAPTOP #SummitE14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商務筆電 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居家辦公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#WFH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976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91521-0F6F-4CB3-AF62-CD2903E57B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876274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AE9DB-F2E6-4B6E-AE9A-4C2E9F7F6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720011-EB9B-44CF-B907-6308D30D3C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3992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138460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15181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88666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70214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30258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8061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692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- 2021-06-19 20:19:28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居家上班是否讓您更覺疲累呢 ❓
休息一下，養精蓄銳後，更能戰勝所有困難 💪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電競椅 強力支撐力，讓您無後顧之憂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179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- 2021-06-19 19:00:06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微星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GeForce RTX 3080 GAMING Z TRIO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榮獲歐洲硬體協會頒發“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年度最佳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NVIDIA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顯卡”！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🥳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感謝超過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名歐洲頂尖科技記者的投票及大家的支持，未來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也會不斷地超越自我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👊
#BestGraphicsCard #MSI #EuropeanHardwareAward #GAMINGTrio #RTX30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393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B6177D-9AD0-49B9-A7FE-FD42627F69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545547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6F9F4-08E1-4A39-AE8C-8213F1614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06DF60-A396-4477-A3B0-F7416F4950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1652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492811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51020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17116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65116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89540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38833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366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- 2021-06-18 20:00:38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MSI Pulse GL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系列機款採用全新的背蓋設計
充滿科幻風格的鈦灰色金屬盔甲塗裝和線條的外觀設計
都是專為追求未來美學的玩家所打造
搭載全新第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代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Intel® Core™ i7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處理器及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NVIDIA® GeForce RTX™ 30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系列獨立顯示卡
帶給你最強悍的脈衝能量⚡
🛒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Pulse GL76/66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熱賣搶購中 現在買還送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foodpanda 500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元即享券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電競筆電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#PULSE #GL66 #GL76 #RTX3060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813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- 2021-06-18 11:44:33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《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尋找微星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B560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超頻王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活動倒數 ⏳
不只頻率超上去、效能也是重點喔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!!!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輕鬆動動手就能參加活動啦
超頻小教室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四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：記憶體超頻實測與故障排解不求人‍❤️‍👨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http://www.pcdiy.com.tw/detail/20231
#MSI #B560 #DDR4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尋找微星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B560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超頻王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230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A024C7-CF01-4505-BB40-077B01CAA3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946878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48242-4E21-445D-9010-2C3258091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BC15F7-A128-46A8-B707-A59D722C67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9923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243855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30125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34335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956942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869313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4169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300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- 2021-06-16 20:32:35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買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代筆電，上網登錄就送你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foodpanda 500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元即享券❗❗
你登錄了沒🙋
活動贈品數量有限，兌換完畢活動即提前結束，要換要快⏰
兌換方式▶️官網完成產品註冊後進行活動登錄，審核期為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個工作天，審核通過後，電子票券序號將於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7-14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個工作天以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email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寄發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870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- 2021-06-16 14:00:19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看到這些機械式短軸了嗎？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🧐
VIGOR GK50 ELITE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符合人體工學的設計，讓您的手及手腕處於自然舒適的位置，減輕壓力和疼痛。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GK50Elite #GamingKeyboard #Keyboard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7552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9449E-2321-4855-BE27-4D32A847D6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639475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C1775-30DA-4CFB-BCF1-9F0ADBA7E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F20E8A-1430-4815-ACB7-8461492EAA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0246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2872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86465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0682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44892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0599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3105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542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- 2021-06-16 12:12:58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專業玩家收藏款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 MSI MEG Z590 GODLIKE ]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集結頂級設計於一身的當代旗鑑主機板 🕌
⚡ 直出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電源設計
⚡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PCB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板
⚡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LIGHTNING GEN 4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傳輸技術
⚡ 動態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OLED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面板等頂級規格
詳全文 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https://reurl.cc/R0OREx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128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- 2021-06-15 19:30:19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年中購物節 窄邊框戰鬥機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GF65 Thin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快閃特買
搭載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GeForce RTX™3060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獨立顯卡超強火力 史上最低價
讓你輕鬆入手在家開心打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現在買還送專業電競耳機🎁
🛒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GF65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限時促銷搶購 要買要快❗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#MSI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電競筆電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#GF65 #RTX3060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897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2D0A05-B7C3-495A-B08D-0A0D3B25C5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857590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D5227-3FDB-4F19-992D-38651F9D0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msigaming_taiwan (TW)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64A9D7-5F8D-4212-927C-24B6EF7204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1783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813508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858419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4642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98068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49043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4926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289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- 2021-06-14 18:00:23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-
GM41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無線滑鼠僅重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克
輕盈的本體加上兩側菱紋防滑處理
不管是居家辦公還是玩遊戲都適合😎
有人也喜歡用無線滑鼠的嗎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
✅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滑鼠僅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克
✅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1ms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的反應時間，定位更精準
✅快速地為滑鼠充電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分鐘，即可滿足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小時的使用時間，電池充滿可達續航力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小時
✅最高可至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20,000 DPI
#GM41Wireless #GamingMouse #FPS #Mouse #GamingGear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948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E7195-1562-4C4C-91EE-4EDC5B1C8D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8694896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20210727_070712</Template>
  <TotalTime>1</TotalTime>
  <Words>755</Words>
  <Application>Microsoft Office PowerPoint</Application>
  <PresentationFormat>On-screen Show (4:3)</PresentationFormat>
  <Paragraphs>254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Posts Table | msigaming_taiwan (TW) - 1 of 13</vt:lpstr>
      <vt:lpstr>Instagram Posts Table | msigaming_taiwan (TW) - 2 of 13</vt:lpstr>
      <vt:lpstr>Instagram Posts Table | msigaming_taiwan (TW) - 3 of 13</vt:lpstr>
      <vt:lpstr>Instagram Posts Table | msigaming_taiwan (TW) - 4 of 13</vt:lpstr>
      <vt:lpstr>Instagram Posts Table | msigaming_taiwan (TW) - 5 of 13</vt:lpstr>
      <vt:lpstr>Instagram Posts Table | msigaming_taiwan (TW) - 6 of 13</vt:lpstr>
      <vt:lpstr>Instagram Posts Table | msigaming_taiwan (TW) - 7 of 13</vt:lpstr>
      <vt:lpstr>Instagram Posts Table | msigaming_taiwan (TW) - 8 of 13</vt:lpstr>
      <vt:lpstr>Instagram Posts Table | msigaming_taiwan (TW) - 9 of 13</vt:lpstr>
      <vt:lpstr>Instagram Posts Table | msigaming_taiwan (TW) - 10 of 13</vt:lpstr>
      <vt:lpstr>Instagram Posts Table | msigaming_taiwan (TW) - 11 of 13</vt:lpstr>
      <vt:lpstr>Instagram Posts Table | msigaming_taiwan (TW) - 12 of 13</vt:lpstr>
      <vt:lpstr>Instagram Posts Table | msigaming_taiwan (TW)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msigaming_taiwan (TW) - 1 of 13</dc:title>
  <dc:creator>Frederik Peiniger</dc:creator>
  <cp:lastModifiedBy>Frederik Peiniger</cp:lastModifiedBy>
  <cp:revision>1</cp:revision>
  <dcterms:created xsi:type="dcterms:W3CDTF">2021-07-27T07:07:13Z</dcterms:created>
  <dcterms:modified xsi:type="dcterms:W3CDTF">2021-07-27T07:08:38Z</dcterms:modified>
</cp:coreProperties>
</file>