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BA504-C6DF-412C-B80A-EC08300D1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WW MSI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869B4-6775-4967-A7F3-0276E32C9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39123"/>
              </p:ext>
            </p:extLst>
          </p:nvPr>
        </p:nvGraphicFramePr>
        <p:xfrm>
          <a:off x="457200" y="1731963"/>
          <a:ext cx="7982712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2409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663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53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863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409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18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58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2344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947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804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51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(HQ)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83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msius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6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msitrofficial (TR)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35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msigaming_france (FR)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20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msigaming_spain 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13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msigaming_indonesia (ID)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95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msigaming_latam (Latam)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19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msigaming_de 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1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 (UK)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49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msigaming_poland (PL)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29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42606-A4E0-4C73-9DF4-31979FB91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94447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07329-C188-4496-BEC6-6159B364E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WW MSI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CBC81-3EC5-4FF1-B2A2-59E5119E5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570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88773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407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849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42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86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274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828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523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291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223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5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msigaming_ukraine (UA)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5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(HQ)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33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msigaming_italy (IT)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997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msigaming_argentina (AR)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4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msigaming_russia (RU)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6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msigaming_middleeast (Middle East)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77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msigaming_india (IN)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68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msigaming_malaysia (MY)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89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msigaming_bnx (BNX)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64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msigaming_philippines (PH)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41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38C6A-BC9B-4949-9D3C-19C8E3306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15635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1FBFC-0F3C-470E-9BC0-AEB95E89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WW MSI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7313B-BEBF-4739-8B8A-D2B79D4D9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674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2917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9834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193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046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098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688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593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111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1105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38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46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msigaming_chile (CL)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38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msigaming_anz (ANZ)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32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msigaming_nordic (Nordic)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1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msigaming_mexico (MX)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59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msi_france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802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458E8-0849-4417-B8BC-A0153EAF7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666710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20210716_101023</Template>
  <TotalTime>1</TotalTime>
  <Words>489</Words>
  <Application>Microsoft Office PowerPoint</Application>
  <PresentationFormat>On-screen Show (4:3)</PresentationFormat>
  <Paragraphs>286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Key Metrics Table | WW MSI - 1 of 3</vt:lpstr>
      <vt:lpstr>Instagram Key Metrics Table | WW MSI - 2 of 3</vt:lpstr>
      <vt:lpstr>Instagram Key Metrics Table | WW MSI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WW MSI - 1 of 3</dc:title>
  <dc:creator>Frederik Peiniger</dc:creator>
  <cp:lastModifiedBy>Frederik Peiniger</cp:lastModifiedBy>
  <cp:revision>1</cp:revision>
  <dcterms:created xsi:type="dcterms:W3CDTF">2021-07-16T10:10:24Z</dcterms:created>
  <dcterms:modified xsi:type="dcterms:W3CDTF">2021-07-16T10:12:04Z</dcterms:modified>
</cp:coreProperties>
</file>