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289AB-ADA6-4FB3-9E08-D0075885A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Tag Performance | WW MSI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07E32B-3968-459F-8492-2AF65BAAC0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934426"/>
              </p:ext>
            </p:extLst>
          </p:nvPr>
        </p:nvGraphicFramePr>
        <p:xfrm>
          <a:off x="457200" y="1731963"/>
          <a:ext cx="7900416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014576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372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375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216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843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313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224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836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8727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993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915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694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3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[CND] 3M Monitor Sold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37.669491525424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2.2796610169492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3.3728813559322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2.0941245762712 %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9674.313559322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18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[CND] 3M Monitor Sold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1408.1454545455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24868.690909091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8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[CND] 3M Monitor Sold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61000.333333333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92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4FA52-11EB-4258-B9DB-AA2AA27F50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03/15/2021 - 04/13/2021</a:t>
            </a:r>
          </a:p>
        </p:txBody>
      </p:sp>
    </p:spTree>
    <p:extLst>
      <p:ext uri="{BB962C8B-B14F-4D97-AF65-F5344CB8AC3E}">
        <p14:creationId xmlns:p14="http://schemas.microsoft.com/office/powerpoint/2010/main" val="410665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20210414_145836</Template>
  <TotalTime>0</TotalTime>
  <Words>107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Tag Performance | WW MSI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Tag Performance | WW MSI</dc:title>
  <dc:creator>Frederik Peiniger</dc:creator>
  <cp:lastModifiedBy>Frederik Peiniger</cp:lastModifiedBy>
  <cp:revision>1</cp:revision>
  <dcterms:created xsi:type="dcterms:W3CDTF">2021-04-14T14:58:36Z</dcterms:created>
  <dcterms:modified xsi:type="dcterms:W3CDTF">2021-04-14T14:58:50Z</dcterms:modified>
</cp:coreProperties>
</file>