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A3E26-B946-48CB-B658-B775561CF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WW MSI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4C203-1564-4594-BEC0-EEA14A1B9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319580"/>
              </p:ext>
            </p:extLst>
          </p:nvPr>
        </p:nvGraphicFramePr>
        <p:xfrm>
          <a:off x="457200" y="1731963"/>
          <a:ext cx="8147304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9844859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75452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11704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577118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30837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25688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62449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35332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6818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4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[CND] 3M Monitor Sold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489.65319558566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10.093558405244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4.9638584247258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0.36746666666667 %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97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3CF4F-DC5E-4D9A-B494-21D46F4AA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03/29/2021 - 04/14/2021</a:t>
            </a:r>
          </a:p>
        </p:txBody>
      </p:sp>
    </p:spTree>
    <p:extLst>
      <p:ext uri="{BB962C8B-B14F-4D97-AF65-F5344CB8AC3E}">
        <p14:creationId xmlns:p14="http://schemas.microsoft.com/office/powerpoint/2010/main" val="9429259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20210414_145322</Template>
  <TotalTime>0</TotalTime>
  <Words>54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Tag Performance | WW MSI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Tag Performance | WW MSI</dc:title>
  <dc:creator>Frederik Peiniger</dc:creator>
  <cp:lastModifiedBy>Frederik Peiniger</cp:lastModifiedBy>
  <cp:revision>1</cp:revision>
  <dcterms:created xsi:type="dcterms:W3CDTF">2021-04-14T14:53:23Z</dcterms:created>
  <dcterms:modified xsi:type="dcterms:W3CDTF">2021-04-14T14:53:29Z</dcterms:modified>
</cp:coreProperties>
</file>