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A9B1F-9DE8-4EEE-B431-57E7AD0FC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Service Account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6DBF0B-0582-4C46-9F84-A8111027FA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9699417"/>
              </p:ext>
            </p:extLst>
          </p:nvPr>
        </p:nvGraphicFramePr>
        <p:xfrm>
          <a:off x="457200" y="1731963"/>
          <a:ext cx="7159753" cy="454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1489962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30929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60906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44783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16033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27799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94138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58832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64086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68255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86035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80248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705441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6852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343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DellCares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491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HP Support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529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NVIDIA Customer 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0.4549 %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515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CORSAIR Support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919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Intel Support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008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AMD 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516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AsusHelpUS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1167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704F20-BCFA-4E6E-9DC2-924596FBF2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02/25/2021 - 03/10/2021</a:t>
            </a:r>
          </a:p>
        </p:txBody>
      </p:sp>
    </p:spTree>
    <p:extLst>
      <p:ext uri="{BB962C8B-B14F-4D97-AF65-F5344CB8AC3E}">
        <p14:creationId xmlns:p14="http://schemas.microsoft.com/office/powerpoint/2010/main" val="16686491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20210315_073806</Template>
  <TotalTime>0</TotalTime>
  <Words>162</Words>
  <Application>Microsoft Office PowerPoint</Application>
  <PresentationFormat>On-screen Show (4:3)</PresentationFormat>
  <Paragraphs>114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Metrics Table | Service Account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Service Account</dc:title>
  <dc:creator>Frederik Peiniger</dc:creator>
  <cp:lastModifiedBy>Frederik Peiniger</cp:lastModifiedBy>
  <cp:revision>1</cp:revision>
  <dcterms:created xsi:type="dcterms:W3CDTF">2021-03-15T07:38:07Z</dcterms:created>
  <dcterms:modified xsi:type="dcterms:W3CDTF">2021-03-15T07:38:39Z</dcterms:modified>
</cp:coreProperties>
</file>