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F41B-4B08-90CE-75408D64734D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extLst>
            <c:ext xmlns:c16="http://schemas.microsoft.com/office/drawing/2014/chart" uri="{C3380CC4-5D6E-409C-BE32-E72D297353CC}">
              <c16:uniqueId val="{00000001-F41B-4B08-90CE-75408D64734D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Sheet1!$D$2:$D$7</c:f>
            </c:numRef>
          </c:val>
          <c:extLst>
            <c:ext xmlns:c16="http://schemas.microsoft.com/office/drawing/2014/chart" uri="{C3380CC4-5D6E-409C-BE32-E72D297353CC}">
              <c16:uniqueId val="{00000002-F41B-4B08-90CE-75408D64734D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Sheet1!$E$2:$E$7</c:f>
            </c:numRef>
          </c:val>
          <c:extLst>
            <c:ext xmlns:c16="http://schemas.microsoft.com/office/drawing/2014/chart" uri="{C3380CC4-5D6E-409C-BE32-E72D297353CC}">
              <c16:uniqueId val="{00000003-F41B-4B08-90CE-75408D6473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1968624"/>
        <c:axId val="271973544"/>
      </c:radarChart>
      <c:catAx>
        <c:axId val="2719686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973544"/>
        <c:crosses val="autoZero"/>
        <c:auto val="1"/>
        <c:lblAlgn val="ctr"/>
        <c:lblOffset val="100"/>
        <c:noMultiLvlLbl val="0"/>
      </c:catAx>
      <c:valAx>
        <c:axId val="271973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968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4" name="Picture 3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059" y="917094"/>
            <a:ext cx="271462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Picture 9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155FA-B777-4C65-9565-C4ABD4AA0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CORP Competitor-HQ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8848E0-0380-42D4-9503-B90BF2C7AA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42523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049752-BA61-4E5C-B61B-06AC8080F4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01/01/2021 - 01/31/2021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3B9179-8717-4B08-B599-39FEEC6E4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8475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7" id="{ACB3D734-6B43-4C14-8CA7-35CA28DAB2B4}" vid="{BB6C8173-4B4F-4C9C-840B-53837BF556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20210224_013903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Radar | CORP Competitor-HQ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Radar | CORP Competitor-HQ</dc:title>
  <dc:creator>Frederik Peiniger</dc:creator>
  <cp:lastModifiedBy>Frederik Peiniger</cp:lastModifiedBy>
  <cp:revision>1</cp:revision>
  <dcterms:created xsi:type="dcterms:W3CDTF">2021-02-24T01:39:03Z</dcterms:created>
  <dcterms:modified xsi:type="dcterms:W3CDTF">2021-02-24T01:39:10Z</dcterms:modified>
</cp:coreProperties>
</file>