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2-4F77-B777-9985E68273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2-4F77-B777-9985E68273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15</c:v>
                </c:pt>
                <c:pt idx="1">
                  <c:v>6</c:v>
                </c:pt>
                <c:pt idx="2">
                  <c:v>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2-4F77-B777-9985E68273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B2-4F77-B777-9985E68273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B2-4F77-B777-9985E68273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B2-4F77-B777-9985E68273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ASUS Republic of Gamers (TH)</c:v>
                </c:pt>
                <c:pt idx="1">
                  <c:v>Acer Thailand (TH)</c:v>
                </c:pt>
                <c:pt idx="2">
                  <c:v>MSI Gaming (TH)</c:v>
                </c:pt>
                <c:pt idx="3">
                  <c:v>AORUS (TH)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B2-4F77-B777-9985E6827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625592"/>
        <c:axId val="256625920"/>
      </c:barChart>
      <c:catAx>
        <c:axId val="25662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25920"/>
        <c:crosses val="autoZero"/>
        <c:auto val="1"/>
        <c:lblAlgn val="ctr"/>
        <c:lblOffset val="100"/>
        <c:noMultiLvlLbl val="0"/>
      </c:catAx>
      <c:valAx>
        <c:axId val="25662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2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D9DF-085E-4EEA-8D04-8C5392B37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CND Competitor- TH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5AC878-A125-4866-81B6-6CFCDDFC3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201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4E796-BAA0-4023-8C78-C62316B3D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9C114-607A-4E6D-94E5-F5F1C41F3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7287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20200713_014959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CND Competitor- 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CND Competitor- TH</dc:title>
  <dc:creator>Frederik Peiniger</dc:creator>
  <cp:lastModifiedBy>Frederik Peiniger</cp:lastModifiedBy>
  <cp:revision>1</cp:revision>
  <dcterms:created xsi:type="dcterms:W3CDTF">2020-07-13T01:50:00Z</dcterms:created>
  <dcterms:modified xsi:type="dcterms:W3CDTF">2020-07-13T01:50:08Z</dcterms:modified>
</cp:coreProperties>
</file>