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8BC58-DABF-44AE-AC11-D25312C1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WW MSI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63771-2BAA-42DE-B3A4-7EAAC0DEA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676494"/>
              </p:ext>
            </p:extLst>
          </p:nvPr>
        </p:nvGraphicFramePr>
        <p:xfrm>
          <a:off x="457200" y="1731963"/>
          <a:ext cx="7982712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634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730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715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596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56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218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646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026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5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84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14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msius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5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(HQ)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8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msitrofficial (TR)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5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msigaming_indonesia (ID)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4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msigaming_ukraine (UA)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1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msi_de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49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msigaming_latam (Latam)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8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(RU)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msigaming_poland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1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msigaming_italy (IT)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7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99D2A-C81E-4CB5-A258-79E0EBBC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06/01/2019 - 06/10/2020</a:t>
            </a:r>
          </a:p>
        </p:txBody>
      </p:sp>
    </p:spTree>
    <p:extLst>
      <p:ext uri="{BB962C8B-B14F-4D97-AF65-F5344CB8AC3E}">
        <p14:creationId xmlns:p14="http://schemas.microsoft.com/office/powerpoint/2010/main" val="411696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0D89-446C-44E3-B852-859D988A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WW MSI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1F754-1632-4C3D-8ADC-AB5BE32AD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195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941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451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87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77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38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07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02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7700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409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98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2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msigaming_nordic (Nordic)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30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3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0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msigaming_philippines (PH)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4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msigaming_anz (ANZ)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msigaming_czech_slovak (CZ)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76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msigaming_taiwan (TW)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8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msigaming_korea (KR)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00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msigaming_japan (JP)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27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msigaming_thailand (TH)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94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1584D-241E-4D9B-A35F-EDB9AEC76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06/01/2019 - 06/10/2020</a:t>
            </a:r>
          </a:p>
        </p:txBody>
      </p:sp>
    </p:spTree>
    <p:extLst>
      <p:ext uri="{BB962C8B-B14F-4D97-AF65-F5344CB8AC3E}">
        <p14:creationId xmlns:p14="http://schemas.microsoft.com/office/powerpoint/2010/main" val="692499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FE6F-CC55-4E76-AAB5-70EF8B75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WW MSI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15904-BBBE-438C-BF5F-9FDA196FD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8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077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746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60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83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428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425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45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96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37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416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9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msigaming_vietnam (VN)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9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(FR)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3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msi_creation (Creation)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87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msi_bnx (BNX)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28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F3496-1604-4DB0-A325-B9DA9F779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06/01/2019 - 06/10/2020</a:t>
            </a:r>
          </a:p>
        </p:txBody>
      </p:sp>
    </p:spTree>
    <p:extLst>
      <p:ext uri="{BB962C8B-B14F-4D97-AF65-F5344CB8AC3E}">
        <p14:creationId xmlns:p14="http://schemas.microsoft.com/office/powerpoint/2010/main" val="4214835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20200611_041254</Template>
  <TotalTime>2</TotalTime>
  <Words>464</Words>
  <Application>Microsoft Office PowerPoint</Application>
  <PresentationFormat>On-screen Show (4:3)</PresentationFormat>
  <Paragraphs>276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Table | WW MSI - 1 of 3</vt:lpstr>
      <vt:lpstr>Instagram Followers Table | WW MSI - 2 of 3</vt:lpstr>
      <vt:lpstr>Instagram Followers Table | WW MSI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WW MSI - 1 of 3</dc:title>
  <dc:creator>Frederik Peiniger</dc:creator>
  <cp:lastModifiedBy>Frederik Peiniger</cp:lastModifiedBy>
  <cp:revision>1</cp:revision>
  <dcterms:created xsi:type="dcterms:W3CDTF">2020-06-11T04:12:55Z</dcterms:created>
  <dcterms:modified xsi:type="dcterms:W3CDTF">2020-06-11T04:15:21Z</dcterms:modified>
</cp:coreProperties>
</file>