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Sheet1!$A$2:$A$539</c:f>
            </c:multiLvlStrRef>
          </c:cat>
          <c:val>
            <c:numRef>
              <c:f>Sheet1!$B$2:$B$539</c:f>
            </c:numRef>
          </c:val>
          <c:smooth val="0"/>
          <c:extLst>
            <c:ext xmlns:c16="http://schemas.microsoft.com/office/drawing/2014/chart" uri="{C3380CC4-5D6E-409C-BE32-E72D297353CC}">
              <c16:uniqueId val="{00000000-EAE2-41AA-9F2B-E183D5148C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407800"/>
        <c:axId val="296410424"/>
      </c:lineChart>
      <c:catAx>
        <c:axId val="296407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410424"/>
        <c:crosses val="autoZero"/>
        <c:auto val="1"/>
        <c:lblAlgn val="ctr"/>
        <c:lblOffset val="100"/>
        <c:noMultiLvlLbl val="0"/>
      </c:catAx>
      <c:valAx>
        <c:axId val="296410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407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4" name="Picture 3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059" y="917094"/>
            <a:ext cx="271462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Picture 9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36EAA-6737-4047-8786-C16E186CF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CND Competitor- 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131972-2901-40B4-94B4-7420B80EC1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16713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89318F-AED4-4554-A47A-3CB0373A83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12/01/2018 - 05/21/2020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476BBC-7ECE-4CD4-BE60-B932BEBC7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0135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7" id="{ACB3D734-6B43-4C14-8CA7-35CA28DAB2B4}" vid="{BB6C8173-4B4F-4C9C-840B-53837BF556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20200522_125133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 | CND Competitor- 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CND Competitor- PH</dc:title>
  <dc:creator>Frederik Peiniger</dc:creator>
  <cp:lastModifiedBy>Frederik Peiniger</cp:lastModifiedBy>
  <cp:revision>1</cp:revision>
  <dcterms:created xsi:type="dcterms:W3CDTF">2020-05-22T12:51:33Z</dcterms:created>
  <dcterms:modified xsi:type="dcterms:W3CDTF">2020-05-22T12:51:40Z</dcterms:modified>
</cp:coreProperties>
</file>