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Sheet1!$A$2:$A$14</c:f>
            </c:multiLvlStrRef>
          </c:cat>
          <c:val>
            <c:numRef>
              <c:f>Sheet1!$B$2:$B$14</c:f>
            </c:numRef>
          </c:val>
          <c:smooth val="0"/>
          <c:extLst>
            <c:ext xmlns:c16="http://schemas.microsoft.com/office/drawing/2014/chart" uri="{C3380CC4-5D6E-409C-BE32-E72D297353CC}">
              <c16:uniqueId val="{00000000-3A16-479E-8BE0-FBCEFDAA20CE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Sheet1!$A$2:$A$14</c:f>
            </c:multiLvlStrRef>
          </c:cat>
          <c:val>
            <c:numRef>
              <c:f>Sheet1!$C$2:$C$14</c:f>
            </c:numRef>
          </c:val>
          <c:smooth val="0"/>
          <c:extLst>
            <c:ext xmlns:c16="http://schemas.microsoft.com/office/drawing/2014/chart" uri="{C3380CC4-5D6E-409C-BE32-E72D297353CC}">
              <c16:uniqueId val="{00000001-3A16-479E-8BE0-FBCEFDAA20CE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Sheet1!$A$2:$A$14</c:f>
            </c:multiLvlStrRef>
          </c:cat>
          <c:val>
            <c:numRef>
              <c:f>Sheet1!$D$2:$D$14</c:f>
            </c:numRef>
          </c:val>
          <c:smooth val="0"/>
          <c:extLst>
            <c:ext xmlns:c16="http://schemas.microsoft.com/office/drawing/2014/chart" uri="{C3380CC4-5D6E-409C-BE32-E72D297353CC}">
              <c16:uniqueId val="{00000002-3A16-479E-8BE0-FBCEFDAA20CE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Sheet1!$A$2:$A$14</c:f>
            </c:multiLvlStrRef>
          </c:cat>
          <c:val>
            <c:numRef>
              <c:f>Sheet1!$E$2:$E$14</c:f>
            </c:numRef>
          </c:val>
          <c:smooth val="0"/>
          <c:extLst>
            <c:ext xmlns:c16="http://schemas.microsoft.com/office/drawing/2014/chart" uri="{C3380CC4-5D6E-409C-BE32-E72D297353CC}">
              <c16:uniqueId val="{00000003-3A16-479E-8BE0-FBCEFDAA20C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9718368"/>
        <c:axId val="309717056"/>
      </c:lineChart>
      <c:catAx>
        <c:axId val="3097183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717056"/>
        <c:crosses val="autoZero"/>
        <c:auto val="1"/>
        <c:lblAlgn val="ctr"/>
        <c:lblOffset val="100"/>
        <c:noMultiLvlLbl val="0"/>
      </c:catAx>
      <c:valAx>
        <c:axId val="3097170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718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  <p:pic>
        <p:nvPicPr>
          <p:cNvPr id="4" name="Picture 3" descr="MSI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7059" y="917094"/>
            <a:ext cx="2714625" cy="866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 descr="MSI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8690" y="385031"/>
            <a:ext cx="1375310" cy="439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0" name="Picture 9" descr="MSI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8690" y="385031"/>
            <a:ext cx="1375310" cy="439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11FA0E-8714-4878-88DA-B08072996B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CORP Competitor-HQ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F4E3995-8DA8-467F-9AED-3C05CD1780E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8862049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E22395-5084-4173-977A-1EA0828ADB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01/01/2019 - 01/31/2020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778135-A1AB-406E-8B2D-7F9CF50CCA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07758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7" id="{ACB3D734-6B43-4C14-8CA7-35CA28DAB2B4}" vid="{BB6C8173-4B4F-4C9C-840B-53837BF5562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20200424_021059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Followers Total | CORP Competitor-HQ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 | CORP Competitor-HQ</dc:title>
  <dc:creator>Frederik Peiniger</dc:creator>
  <cp:lastModifiedBy>Frederik Peiniger</cp:lastModifiedBy>
  <cp:revision>1</cp:revision>
  <dcterms:created xsi:type="dcterms:W3CDTF">2020-04-24T02:11:00Z</dcterms:created>
  <dcterms:modified xsi:type="dcterms:W3CDTF">2020-04-24T02:11:06Z</dcterms:modified>
</cp:coreProperties>
</file>