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641C-1411-4734-A560-EB4BB049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B02E0-FE81-4958-9DC9-1338D3A38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232365"/>
              </p:ext>
            </p:extLst>
          </p:nvPr>
        </p:nvGraphicFramePr>
        <p:xfrm>
          <a:off x="457200" y="1731963"/>
          <a:ext cx="8229601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2056345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7499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2300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8300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051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80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971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385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42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495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44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3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679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4058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2635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3658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60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3528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862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8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- 2019-08-20 18:22:12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عندما يتعلق الامر بالاداء القوى فى الألعاب فإنه يجب ان يكون هناك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MECH 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للمزيد عن سلسلة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Radeon™ RX 5700 MECH 
👉 https://msi.gm/2MlSLTA
👉 https://msi.gm/2MhTcOR
Music Credit: TULE - Lost [NCS Release]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88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- 2019-08-20 13:08:07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أى منصة تستخدمها بجهازك منصة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X399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X470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Z390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 تفضل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06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CD5D9-7076-4E24-9DA8-A6AA572AE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1080115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F9600-01B1-4640-A595-F9E66C340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4DBF72-F440-4391-B466-81492BC10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50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514200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374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6449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626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313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426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62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28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02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414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96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75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4335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2995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1857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2616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67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500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715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39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- 2019-08-20 12:28:31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فى 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Gamescom 2019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اكبر حدث للألعاب فى العالم . 
يمكنك زيارتنا والتعرف على ما جلبناه للاعبين ! سيكون هناك الكثير من الجوائز والمنافسات فى لعبة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League of Legends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والكثير من المتع . 
لاتفوت هذا 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MSIatGamescom2019 #Gamescom2019 #leagueoflegends
#MSI #games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869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AF71F-1E95-4885-B296-924639A62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144320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8A3A6-3447-4D61-8938-17732410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77A5D-A962-47B0-9053-0652927113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162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2959985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3760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49452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65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327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356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37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64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640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57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69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283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555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86683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7884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1085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327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598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695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3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- 2019-08-20 12:03:26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from Gamescom 2019
Live from the Gamescom event in Germany we will talk about all the new game and hardware launches and give you a booth tour.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94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- 2019-08-20 11:26:48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فرق الأداء بين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GTX1660 Ti, GTX1660, GTX1060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عبر الألعاب المختلفة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ANTHEM، APEX ، Assassin’s creed Odyssey ،  BATTLEFIELD V ، Far Cry New Dawn، METRO EXODUS، PUBG، Shadow of the Tomb Raider، Tom Clancy's The Division 2
#AORUS #GIGABYTE #Nvidia #GTX #GeForce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894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C77AF-2B2D-4D38-BDFD-E1EFB9A21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69125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3137-092B-474F-B952-3CA459F94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D2D67-8909-4328-91F3-9C3D4DB87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047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31538209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549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728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4172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778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364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925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76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75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714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515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73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042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8277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0281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676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816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227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35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78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 Republic of Gamers - 2019-08-20 10:43:08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Check out the highlights from last nights live stream! From a new innovative gaming mouse, the future of on-the-go gaming, big screen gaming, motherboards, and so much more!
#ROG #GAMESCOM2019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7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Acer Middle East - 2019-08-20 06:00:00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Following your dreams can lead to some unexpected places. 
Embrace the adventure as you #MakeYourMark. https://www.acer.com/makeyourmark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40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4DA3E-D35B-4A69-A33C-1C5760DBF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420762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C8560-75D4-4B5B-9919-CAA0D0702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B3D168-C01F-447B-8C0A-9CE34BB29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543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4113437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6404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35853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382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7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55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15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338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563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673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11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68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632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5212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268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3219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943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886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8494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9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- 2019-08-19 15:00:49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سلسلة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MECH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هنا اخيراً .
التصميم الكلاسيكى الرمادى والاسود يتميز بتبريد هادئ مما يجعل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MECH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اختياراً مبهجاً لمن يرغب فى الحصول على تجربه مثاليه للألعاب . 
تسلح مع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MECH.
👉 https://www.msi.com/Graphics-card/Radeon-RX-5700-XT-MECH-OC
👉 https://www.msi.com/Graphics-card/Radeon-RX-5700-MECH-OC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7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6E1A4-B23D-481D-9D69-258024A81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357281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904A-4D51-46DF-A49A-E289AF7D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12509-DD66-48BA-A6E6-CD6D9820E2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814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24012615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0104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2176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17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141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46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743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577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887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029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801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002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86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9599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8425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427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42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41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9648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6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- 2019-08-19 13:11:00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حصلت شاشة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KD25F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جائزة خيار المحررين من موقع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Tom's Hardware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الاطلاع على المراجعة كاملة من هنا: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http://bit.ly/33JAJA2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الشاشة غير متوفرة بمصر
الشاشة متوفرة لدى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gear-up.me: http://bit.ly/2Zb8Dyo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ولدى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Microless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متوفر شحن للسعودية والكويت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#aorusgaming #gamingmonitor #esports #240Hz #gaming #gamingpc #pcgaming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041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45B90-36EB-4FD1-BD55-47AE8A2CD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2209831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7B0A6-2A69-4D73-9CC1-32E920285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78122-A0AC-4E63-AD73-656B1D1C8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826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493138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4233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30545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4298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671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077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18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28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855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682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979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102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4009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2239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9444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99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19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9359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56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- 2019-08-19 13:10:29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عندك امكانية الاختيار، هتختار اي منضدة لتجلس عليها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😉؟
#AORUS #Z390 #RTX #AMD #INTEL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57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A3C39-886C-41B6-AD5C-FC054D44E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556039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076E5-DDB2-4C39-A6C7-02CA0894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5AA25-A418-4E87-8039-858DD0EBE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787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762845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5253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7554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633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899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06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56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935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898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68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020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08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9494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7502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2634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7930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229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763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195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16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- 2019-08-19 11:17:18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عملية فتح الصندوق لجهاز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GL63 9SDK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بمعالج الجيل التاسع وبطاقة رسوميات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GTX1660Ti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وشاشة  15.6"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FHD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بتردد 144 هيرتز ومعدل استجابة 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ونظام التبريد الجديد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Cooler boost 5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الفيديو واستمتع بمواصفات ومزايا الجهاز 
متوفر لدى مكتبة جرير بسعر 6499 ريال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 Core i7-9750H
NVIDIA GeForce RTX 2060 (6 GB)
FHD-WLED 120Hz Anti-Glare Display
256 GB NVMe M.2 SSD/1 TB HDD
16 GB RAM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الطلب الان من خلال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http://bit.ly/2KGY9yD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985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01D80-1AAA-443F-BB93-33E31D99F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116605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C8B5C-DD32-450D-B4B6-A117082F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47459-5F99-413D-9DE7-5A538A0FE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30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35300060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8499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8685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5503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09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59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74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135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538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288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86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405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8926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2360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7062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4262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66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590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611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3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- 2019-08-19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يتميز جهاز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MSIGT76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بمظهره الوحشي المستوحى من عالم السيارات الخارقة والتي تمتلك مجموهة من المصابيخ القابلة للتعديل 
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Having a savage look and Inspired by the designs of supercars, MSI GT76 features a vast array of adjustable lights that decorates its chassis.
See how it glows: 
https://msi.gm/2McBHzz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614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300DB-B06B-47E8-A802-77CCFEF9D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250276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D513B-4117-4324-AA34-09FD4128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474697-8FF1-4DF7-AA09-314B01B2D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47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4280161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694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5111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9544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941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151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91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39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652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37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231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386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727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0030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7647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065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170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369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753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12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 Republic of Gamers - 2019-08-18 11:00:03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توقف لحظة للقاء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HERO"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صف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ROG X570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الخاصة بنا.
زد حماسك أكثر مع لوحة  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ROG Crosshair VIII Hero"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خلال الرابط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rog.gg/Hero
Take a moment to meet the ""Hero"" of  our #ROG X570 line up. 
Get inspired by the ROG Crosshair VIII Hero at rog.gg/Hero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419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F3AE8-C7D0-410B-A606-FC9ED7BAA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52304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92928-F548-4A02-A5CB-0B9AECD5C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C93F8-A43A-4789-A360-40EACC1A0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74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2933099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4571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01321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5470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27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9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73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10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76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32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16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320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227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7064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7650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1325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91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229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2849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7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- 2019-08-18 09:32:24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كيف يعمل نظام التبريد في اجهزة الحواسيب المحمولة ؟ وكيفية اختيار نظام التبريد الجيد بغض النظر عن المواصفات كل ما عليك معرفته موجود بالمقال التالي 
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Laptops 101! Block, paste, pipes and fans. Do you know how the cooling system works inside gaming laptops? How to choose a good one aside from the specifications? All you have to know is here! 
Full article: 
https://msi.gm/33BT6Hm"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26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1195A-6E5B-4549-8E81-93CFA690A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1912298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54B8-8FC7-4365-AA56-B07E93D7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B38D9-258B-4B49-BF51-0F896F69E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174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173204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7443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1234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627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483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29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01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917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47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84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950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3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669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0327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80897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473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22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259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6357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6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- 2019-08-18 09:04:50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اول كمبيوتر محمول حاصل على شهادة معتمدة وموافقة دولبة وجائزة في اختبار الضوضاء 
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PS63 Modern - The first laptop certified by international approval award for noise test. 
Quite light, quite good, quiet mark.
msi.gm/PS63-Modern-social  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7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- 2019-08-18 09:00:16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مقارنة أداء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RTX 20 Super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بمختلف الألعاب ..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#GIGABYTE #RTX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662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32441-23C6-4D51-AB4E-DEB0FAAE5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565448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D451-3632-47B7-9F65-1E4F71D5D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C24E1-6A43-4ADE-8B45-B92DC087C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366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42252776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11506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7638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875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034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328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963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09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831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762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19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69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493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7129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7246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5566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838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953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0438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66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- 2019-08-17 21:00:12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وردت لنا استفسارات كثيرة عن الفرق في الأداء ما بين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RTX 2060, RTX2060 Super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اليكم الفارق في الأداء في مختلف الألعاب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9FD18-895E-4227-ABF3-2CC8037C2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181708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C88AC-B83D-4C38-9C65-528198F8B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8C51E-2D3A-4279-9FC1-30C124E63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68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2136836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54869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894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3920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24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413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77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53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406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28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00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09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081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72591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7000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1833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86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458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810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8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- 2019-08-17 18:19:28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حصلت البطاقة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GTX1650 GAMING OC 4GB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جائزة أفضل تردد تشغيل لعام 2019 من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HDR247 
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بالنسبة لكونها بطاقة من جيجابايت فهي توفر تبريد رائع وقدرات كسر سرعة جيدة وتضيف علي التصميم الأصلي الخاص بالطاقة شريحة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GTX 1650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قدرة علي وصول لمستوي أداء جيد مقابل 20 دولار زائدة عن اقل نسخة في الأسواق أضافة الي التصميم وأضاءة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الجيدين التي تفتقدها بعض البطاقات الأخري".
لقراءة ومراجعة أداء البطاقة كاملاً، يمكنك الدخول إلى الرابط التالي: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http://bit.ly/2TE2BRP
#AORUS #GIGABTE #GTX #Gamers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71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41165-ADE9-49C7-9C52-8AC035CD3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686258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5FFF4-9546-41AD-BBAB-7F805F4D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D829E-9695-448C-BEE9-242320A5D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48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382452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7107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3191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399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52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520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713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076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78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8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334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8010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1187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7422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2696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695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1995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6429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6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- 2019-08-17 17:56:32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Scarlet_Live while she plays Semblance and some TFT 🤓😁 &lt;3.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49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AE1E1-9595-4DD4-9E39-34869E488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3970860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F2734-1642-4089-AF20-7D87C81AB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EFCF3-9A2A-4F63-B5D1-63D6B60DF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702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995893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682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2036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815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922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069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554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49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923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946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25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943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215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1476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1511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116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315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6525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977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- 2019-08-17 15:00:54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انت على استعداد لتقع فى حب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EVOKE ؟
⭐️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درجات حراره منخفضه بالإضافه الى ضوضاء اقل ،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Radeon RX 5700 XT EVOKE OC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تعد اختيارا رائعا لمحبى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Navi !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TweakTown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لهذه المراجعه الرائعه 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https://msi.gm/31CLz9f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اطلق العنان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https://www.msi.com/Graphics-card/Radeon-RX-5700-XT-EVOKE-OC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493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3615E-D8A7-40CD-8433-83EC9DE4E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14420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946F6-79B8-4EE5-B584-298458FD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90C09-1A3C-405B-8F74-040BAF8523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27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3259799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6131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1007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1751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24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28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44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281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764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54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24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14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086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2619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3779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2011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409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332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459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9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- 2019-08-17 07:23:00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اللوحة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X570 #AORUS PRO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واحدة من لوحات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القوية في سلسلة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X570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اللوحة تأتي بدائرة طاقة 12+2 من نوع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 3553 PowIRstage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بقدرة 40 أمبير لكل مرحلة من مراحل الطاقة 
نظام تبريد مميز يجمع ما بين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Fins-Array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أنابيب حرارية ذات اتصال مباشر بدورة الطاقة وسادة ناقلة للحرارة من شركة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LAIRD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ودا نفس نظام التبريد الموجودة في اللوحة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X570 AORUS Xtreme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بعض الاختلافات البسيطة من عدم وجود طبقة النانو كربون وغطاء ألمنيوم
بطاقة صوت قوية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ALC1220-VB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حماية لواجهات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M.2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ارتفاع الحرارة 
درع حماية فائق التحمل لواجهات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PCIe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معدنى فائق التحمل لحماية وحدات الذاكرة
موصلات طاقة صلبة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Solid Pin 8+4 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تصميم يدعم واجهات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PCIe 4.0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ذاكرة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XMP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بسرعة تتجاوز 4400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MHz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واجهة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USB Type-C™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أمامية لسهولة توصيل وحدات تخزين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USB 3.2 Gen2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شحن أجهزتك المحمولة.
دعم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HDMI 2.0 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RGB Fusion 2.0
Smart Fan 5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 -Flash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تحديث بايوس بسهولة بدون الحاجة إلى تثبيت المعالج أو الذاكرة أو كارت الجرافيك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357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D3D9C-DA85-46A4-B084-F63877542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2443468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0D9B6-CE74-4DF2-8A84-996CF51C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6DED0C-0EF1-41AB-85D8-515DA374E0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712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442132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6143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9471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450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33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29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25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43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82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96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71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21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632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4295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6356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6814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719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625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8233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22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- 2019-08-15 14:10:40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سيفوز فريق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PlayFast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 فريق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PlayCool ؟ 
👉 msi.gm/2Z1sXOF
#PlayFastPlayCool #X570 #MSI  Cooler Master  CORSAIR  AMD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88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A70C6-03DF-46F0-A933-1CF593DA0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740124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AF22D-43E5-4FCB-A4F8-04651EB13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FEDB1C-B74E-4C54-BCEF-DD1D98351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163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198333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17424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2165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546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39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66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282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150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596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294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34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16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228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3978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4158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092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13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817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466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02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- 2019-08-15 12:15:51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ممزوجه بإطار خارجى من المعدن مع اللون الذهبى ، سلسلة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 EVOKE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الجديده من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تأتى لتخطف انظارك . 
تتوفر بطاقة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EVOKE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بتصميم انيق وبسيط مقارنة بالبطاقات الرسوميه الأخرى في السوق . توجد فتحات إضافيه فى البطاقه لتدعم التبريد الحرارى لتبريد فائق القوه . 
 اطلق العنان للمبدعين واللاعبين .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https://www.msi.com/Graphics-card/Radeon-RX-5700-XT-EVOKE-OC
👉 https://www.msi.com/Graphics-card/Radeon-RX-5700-EVOKE-OC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485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DEFB5-8CE5-475D-BA48-DC89665E8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669376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8A29D-1CCE-4AD0-9A31-1EFAC966D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CND Competitor-Mid E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251DE-DA44-4A47-8991-D6017B1EB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261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53">
                  <a:extLst>
                    <a:ext uri="{9D8B030D-6E8A-4147-A177-3AD203B41FA5}">
                      <a16:colId xmlns:a16="http://schemas.microsoft.com/office/drawing/2014/main" val="40707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4266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2597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965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419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990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27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979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620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76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547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589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785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5771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0159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4040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820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6250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9420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13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 Republic of Gamers - 2019-08-15 08:01:02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#ZephyrusS GX502 pushed our Zephyrus series even further with a 240hz panel, redesigned keyboard, and our AAS cooling system for killer performance.
Available very soon
For more info👉 https://www.asus.com/Laptops/ROG-Zephyrus-S-GX502/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3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 - 2019-08-14 22:41:51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تصميم رائع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😀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لعشاق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Rainbow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التعديل تم بواسطة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Triston Michell 🌈🦅😍 #AORUS #GIGABYTE #pcmodding #pcmods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312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F44B7-A070-4269-9210-E247CAA52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06/01/2019 - 08/20/2019</a:t>
            </a:r>
          </a:p>
        </p:txBody>
      </p:sp>
    </p:spTree>
    <p:extLst>
      <p:ext uri="{BB962C8B-B14F-4D97-AF65-F5344CB8AC3E}">
        <p14:creationId xmlns:p14="http://schemas.microsoft.com/office/powerpoint/2010/main" val="1094984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20191113_053333</Template>
  <TotalTime>12</TotalTime>
  <Words>1468</Words>
  <Application>Microsoft Office PowerPoint</Application>
  <PresentationFormat>On-screen Show (4:3)</PresentationFormat>
  <Paragraphs>895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Facebook Own Posts Table | CND Competitor-Mid E - 1 of 20</vt:lpstr>
      <vt:lpstr>Facebook Own Posts Table | CND Competitor-Mid E - 2 of 20</vt:lpstr>
      <vt:lpstr>Facebook Own Posts Table | CND Competitor-Mid E - 3 of 20</vt:lpstr>
      <vt:lpstr>Facebook Own Posts Table | CND Competitor-Mid E - 4 of 20</vt:lpstr>
      <vt:lpstr>Facebook Own Posts Table | CND Competitor-Mid E - 5 of 20</vt:lpstr>
      <vt:lpstr>Facebook Own Posts Table | CND Competitor-Mid E - 6 of 20</vt:lpstr>
      <vt:lpstr>Facebook Own Posts Table | CND Competitor-Mid E - 7 of 20</vt:lpstr>
      <vt:lpstr>Facebook Own Posts Table | CND Competitor-Mid E - 8 of 20</vt:lpstr>
      <vt:lpstr>Facebook Own Posts Table | CND Competitor-Mid E - 9 of 20</vt:lpstr>
      <vt:lpstr>Facebook Own Posts Table | CND Competitor-Mid E - 10 of 20</vt:lpstr>
      <vt:lpstr>Facebook Own Posts Table | CND Competitor-Mid E - 11 of 20</vt:lpstr>
      <vt:lpstr>Facebook Own Posts Table | CND Competitor-Mid E - 12 of 20</vt:lpstr>
      <vt:lpstr>Facebook Own Posts Table | CND Competitor-Mid E - 13 of 20</vt:lpstr>
      <vt:lpstr>Facebook Own Posts Table | CND Competitor-Mid E - 14 of 20</vt:lpstr>
      <vt:lpstr>Facebook Own Posts Table | CND Competitor-Mid E - 15 of 20</vt:lpstr>
      <vt:lpstr>Facebook Own Posts Table | CND Competitor-Mid E - 16 of 20</vt:lpstr>
      <vt:lpstr>Facebook Own Posts Table | CND Competitor-Mid E - 17 of 20</vt:lpstr>
      <vt:lpstr>Facebook Own Posts Table | CND Competitor-Mid E - 18 of 20</vt:lpstr>
      <vt:lpstr>Facebook Own Posts Table | CND Competitor-Mid E - 19 of 20</vt:lpstr>
      <vt:lpstr>Facebook Own Posts Table | CND Competitor-Mid E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2019-11-13T05:36:20Z</dcterms:created>
  <dcterms:modified xsi:type="dcterms:W3CDTF">2019-11-13T05:48:22Z</dcterms:modified>
</cp:coreProperties>
</file>