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(US)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m/d/yyyy</c:formatCode>
                <c:ptCount val="9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  <c:pt idx="4">
                  <c:v>43221</c:v>
                </c:pt>
                <c:pt idx="5">
                  <c:v>43252</c:v>
                </c:pt>
                <c:pt idx="6">
                  <c:v>43282</c:v>
                </c:pt>
                <c:pt idx="7">
                  <c:v>43313</c:v>
                </c:pt>
                <c:pt idx="8">
                  <c:v>43344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36966</c:v>
                </c:pt>
                <c:pt idx="1">
                  <c:v>418988</c:v>
                </c:pt>
                <c:pt idx="2">
                  <c:v>14789</c:v>
                </c:pt>
                <c:pt idx="3">
                  <c:v>4994</c:v>
                </c:pt>
                <c:pt idx="4">
                  <c:v>17136</c:v>
                </c:pt>
                <c:pt idx="5">
                  <c:v>19521</c:v>
                </c:pt>
                <c:pt idx="6">
                  <c:v>5545</c:v>
                </c:pt>
                <c:pt idx="7">
                  <c:v>6583</c:v>
                </c:pt>
                <c:pt idx="8">
                  <c:v>9513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852-4D49-AF5B-6E84185B1A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9352288"/>
        <c:axId val="259354256"/>
      </c:barChart>
      <c:dateAx>
        <c:axId val="259352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54256"/>
        <c:crosses val="autoZero"/>
        <c:auto val="1"/>
        <c:lblOffset val="100"/>
        <c:baseTimeUnit val="months"/>
      </c:dateAx>
      <c:valAx>
        <c:axId val="259354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9352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Sheet1!$A$2:$A$10</c:f>
              <c:numCache>
                <c:formatCode>m/d/yyyy</c:formatCode>
                <c:ptCount val="9"/>
                <c:pt idx="0">
                  <c:v>43466</c:v>
                </c:pt>
                <c:pt idx="1">
                  <c:v>43497</c:v>
                </c:pt>
                <c:pt idx="2">
                  <c:v>43525</c:v>
                </c:pt>
                <c:pt idx="3">
                  <c:v>43556</c:v>
                </c:pt>
                <c:pt idx="4">
                  <c:v>43586</c:v>
                </c:pt>
                <c:pt idx="5">
                  <c:v>43617</c:v>
                </c:pt>
                <c:pt idx="6">
                  <c:v>43647</c:v>
                </c:pt>
                <c:pt idx="7">
                  <c:v>43678</c:v>
                </c:pt>
                <c:pt idx="8">
                  <c:v>43709</c:v>
                </c:pt>
              </c:numCache>
            </c:numRef>
          </c:cat>
          <c:val>
            <c:numRef>
              <c:f>Sheet1!$B$2:$B$10</c:f>
              <c:numCache>
                <c:formatCode>General</c:formatCode>
                <c:ptCount val="9"/>
                <c:pt idx="0">
                  <c:v>13092</c:v>
                </c:pt>
                <c:pt idx="1">
                  <c:v>-1716</c:v>
                </c:pt>
                <c:pt idx="2">
                  <c:v>8557</c:v>
                </c:pt>
                <c:pt idx="3">
                  <c:v>4551</c:v>
                </c:pt>
                <c:pt idx="4">
                  <c:v>3035</c:v>
                </c:pt>
                <c:pt idx="5">
                  <c:v>11168</c:v>
                </c:pt>
                <c:pt idx="6">
                  <c:v>11177</c:v>
                </c:pt>
                <c:pt idx="7">
                  <c:v>5445</c:v>
                </c:pt>
                <c:pt idx="8">
                  <c:v>3239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6D2-497A-A193-B577A62C13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3037120"/>
        <c:axId val="303030560"/>
      </c:barChart>
      <c:dateAx>
        <c:axId val="3030371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30560"/>
        <c:crosses val="autoZero"/>
        <c:auto val="1"/>
        <c:lblOffset val="100"/>
        <c:baseTimeUnit val="months"/>
      </c:dateAx>
      <c:valAx>
        <c:axId val="303030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3037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Sheet1!$A$2:$A$13</c:f>
              <c:strCache>
                <c:ptCount val="12"/>
                <c:pt idx="0">
                  <c:v>Your Page</c:v>
                </c:pt>
                <c:pt idx="1">
                  <c:v>Ads</c:v>
                </c:pt>
                <c:pt idx="2">
                  <c:v>Restored Likes from Reactivated Accounts</c:v>
                </c:pt>
                <c:pt idx="3">
                  <c:v>Page Suggestions</c:v>
                </c:pt>
                <c:pt idx="4">
                  <c:v>Search</c:v>
                </c:pt>
                <c:pt idx="5">
                  <c:v>Other</c:v>
                </c:pt>
                <c:pt idx="6">
                  <c:v>News Feed</c:v>
                </c:pt>
                <c:pt idx="7">
                  <c:v>Unlikes from Page Suggestions</c:v>
                </c:pt>
                <c:pt idx="8">
                  <c:v>Unlikes from Search</c:v>
                </c:pt>
                <c:pt idx="9">
                  <c:v>Suspicious Account Removals</c:v>
                </c:pt>
                <c:pt idx="10">
                  <c:v>Deactivated or Memorialized Account Removals</c:v>
                </c:pt>
                <c:pt idx="11">
                  <c:v>Unlikes from Page, Posts, or News Feed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81210</c:v>
                </c:pt>
                <c:pt idx="1">
                  <c:v>76805</c:v>
                </c:pt>
                <c:pt idx="2">
                  <c:v>30961</c:v>
                </c:pt>
                <c:pt idx="3">
                  <c:v>18269</c:v>
                </c:pt>
                <c:pt idx="4">
                  <c:v>17462</c:v>
                </c:pt>
                <c:pt idx="5">
                  <c:v>10787</c:v>
                </c:pt>
                <c:pt idx="6">
                  <c:v>10608</c:v>
                </c:pt>
                <c:pt idx="7">
                  <c:v>-5</c:v>
                </c:pt>
                <c:pt idx="8">
                  <c:v>-95</c:v>
                </c:pt>
                <c:pt idx="9">
                  <c:v>-34305</c:v>
                </c:pt>
                <c:pt idx="10">
                  <c:v>-51445</c:v>
                </c:pt>
                <c:pt idx="11">
                  <c:v>-123404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2DE-4FC0-8EB7-B68B33F3C1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286368"/>
        <c:axId val="302286696"/>
      </c:barChart>
      <c:catAx>
        <c:axId val="3022863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86696"/>
        <c:crosses val="autoZero"/>
        <c:auto val="1"/>
        <c:lblAlgn val="ctr"/>
        <c:lblOffset val="100"/>
        <c:noMultiLvlLbl val="0"/>
      </c:catAx>
      <c:valAx>
        <c:axId val="302286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86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Fans Change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Sheet1!$A$2:$A$12</c:f>
              <c:strCache>
                <c:ptCount val="11"/>
                <c:pt idx="0">
                  <c:v>Your Page</c:v>
                </c:pt>
                <c:pt idx="1">
                  <c:v>Page Suggestions</c:v>
                </c:pt>
                <c:pt idx="2">
                  <c:v>Restored Likes from Reactivated Accounts</c:v>
                </c:pt>
                <c:pt idx="3">
                  <c:v>News Feed</c:v>
                </c:pt>
                <c:pt idx="4">
                  <c:v>Search</c:v>
                </c:pt>
                <c:pt idx="5">
                  <c:v>Other</c:v>
                </c:pt>
                <c:pt idx="6">
                  <c:v>Ads</c:v>
                </c:pt>
                <c:pt idx="7">
                  <c:v>Unlikes from Search</c:v>
                </c:pt>
                <c:pt idx="8">
                  <c:v>Suspicious Account Removals</c:v>
                </c:pt>
                <c:pt idx="9">
                  <c:v>Unlikes from Page, Posts, or News Feed</c:v>
                </c:pt>
                <c:pt idx="10">
                  <c:v>Deactivated or Memorialized Account Removals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3459</c:v>
                </c:pt>
                <c:pt idx="1">
                  <c:v>1837</c:v>
                </c:pt>
                <c:pt idx="2">
                  <c:v>1389</c:v>
                </c:pt>
                <c:pt idx="3">
                  <c:v>779</c:v>
                </c:pt>
                <c:pt idx="4">
                  <c:v>175</c:v>
                </c:pt>
                <c:pt idx="5">
                  <c:v>174</c:v>
                </c:pt>
                <c:pt idx="6">
                  <c:v>132</c:v>
                </c:pt>
                <c:pt idx="7">
                  <c:v>-3</c:v>
                </c:pt>
                <c:pt idx="8">
                  <c:v>-1098</c:v>
                </c:pt>
                <c:pt idx="9">
                  <c:v>-1642</c:v>
                </c:pt>
                <c:pt idx="10">
                  <c:v>-3428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0BC-4C89-BB1F-CA78E0C903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287024"/>
        <c:axId val="302290960"/>
      </c:barChart>
      <c:catAx>
        <c:axId val="302287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90960"/>
        <c:crosses val="autoZero"/>
        <c:auto val="1"/>
        <c:lblAlgn val="ctr"/>
        <c:lblOffset val="100"/>
        <c:noMultiLvlLbl val="0"/>
      </c:catAx>
      <c:valAx>
        <c:axId val="302290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287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GIGABYTE (Global)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</c:numCache>
            </c:numRef>
          </c:cat>
          <c:val>
            <c:numRef>
              <c:f>Sheet1!$B$2:$B$249</c:f>
              <c:numCache>
                <c:formatCode>General</c:formatCode>
                <c:ptCount val="248"/>
                <c:pt idx="0">
                  <c:v>1.64975666089252E-3</c:v>
                </c:pt>
                <c:pt idx="1">
                  <c:v>-2.4260727123104802E-3</c:v>
                </c:pt>
                <c:pt idx="2">
                  <c:v>1.4556789432159101E-3</c:v>
                </c:pt>
                <c:pt idx="3">
                  <c:v>-2.52314010608834E-3</c:v>
                </c:pt>
                <c:pt idx="4">
                  <c:v>9.3164446894324297E-3</c:v>
                </c:pt>
                <c:pt idx="5">
                  <c:v>1.23237318200696E-2</c:v>
                </c:pt>
                <c:pt idx="6">
                  <c:v>2.1733667488471001E-2</c:v>
                </c:pt>
                <c:pt idx="7">
                  <c:v>7.17831218479692E-3</c:v>
                </c:pt>
                <c:pt idx="8">
                  <c:v>5.5288435890148702E-3</c:v>
                </c:pt>
                <c:pt idx="9">
                  <c:v>2.8127649091088999E-3</c:v>
                </c:pt>
                <c:pt idx="10">
                  <c:v>1.0571819022096999E-2</c:v>
                </c:pt>
                <c:pt idx="11">
                  <c:v>1.22193430260524E-2</c:v>
                </c:pt>
                <c:pt idx="12">
                  <c:v>3.2968801816774902E-3</c:v>
                </c:pt>
                <c:pt idx="13">
                  <c:v>1.9392773476891599E-3</c:v>
                </c:pt>
                <c:pt idx="14">
                  <c:v>3.6845555068590898E-3</c:v>
                </c:pt>
                <c:pt idx="15">
                  <c:v>3.7813781669042202E-3</c:v>
                </c:pt>
                <c:pt idx="16">
                  <c:v>2.4238687077580302E-3</c:v>
                </c:pt>
                <c:pt idx="17">
                  <c:v>-1.06647638142625E-3</c:v>
                </c:pt>
                <c:pt idx="18">
                  <c:v>-4.8476716148466697E-3</c:v>
                </c:pt>
                <c:pt idx="19">
                  <c:v>2.2300370477024299E-3</c:v>
                </c:pt>
                <c:pt idx="20">
                  <c:v>4.8477985177371299E-4</c:v>
                </c:pt>
                <c:pt idx="21">
                  <c:v>-2.0360655070142501E-3</c:v>
                </c:pt>
                <c:pt idx="22">
                  <c:v>2.52089433574434E-3</c:v>
                </c:pt>
                <c:pt idx="23">
                  <c:v>-1.35737042444973E-3</c:v>
                </c:pt>
                <c:pt idx="24">
                  <c:v>5.0029474729297897E-2</c:v>
                </c:pt>
                <c:pt idx="25">
                  <c:v>4.9229194850703699E-2</c:v>
                </c:pt>
                <c:pt idx="26">
                  <c:v>7.2645135294300001E-3</c:v>
                </c:pt>
                <c:pt idx="27">
                  <c:v>2.90559433447846E-4</c:v>
                </c:pt>
                <c:pt idx="28">
                  <c:v>2.6150273028221001E-3</c:v>
                </c:pt>
                <c:pt idx="29">
                  <c:v>2.71180925133726E-3</c:v>
                </c:pt>
                <c:pt idx="30">
                  <c:v>-2.1306494897578702E-3</c:v>
                </c:pt>
                <c:pt idx="31">
                  <c:v>1.2590469789167699E-3</c:v>
                </c:pt>
                <c:pt idx="32">
                  <c:v>5.3266701532143999E-3</c:v>
                </c:pt>
                <c:pt idx="33">
                  <c:v>3.2539378943341801E-2</c:v>
                </c:pt>
                <c:pt idx="34">
                  <c:v>1.5102654485149501E-2</c:v>
                </c:pt>
                <c:pt idx="35">
                  <c:v>5.2270525134862798E-3</c:v>
                </c:pt>
                <c:pt idx="36">
                  <c:v>5.0331948882098403E-3</c:v>
                </c:pt>
                <c:pt idx="37">
                  <c:v>6.6783263146382096E-3</c:v>
                </c:pt>
                <c:pt idx="38">
                  <c:v>4.0647967311291796E-3</c:v>
                </c:pt>
                <c:pt idx="39">
                  <c:v>-2.03231575606017E-3</c:v>
                </c:pt>
                <c:pt idx="40">
                  <c:v>1.7420203371196501E-3</c:v>
                </c:pt>
                <c:pt idx="41">
                  <c:v>3.0968710956439599E-3</c:v>
                </c:pt>
                <c:pt idx="42">
                  <c:v>2.41935561914697E-3</c:v>
                </c:pt>
                <c:pt idx="43">
                  <c:v>-2.87412494024336E-2</c:v>
                </c:pt>
                <c:pt idx="44">
                  <c:v>3.0975905585439801E-3</c:v>
                </c:pt>
                <c:pt idx="45">
                  <c:v>5.7110056887424501E-3</c:v>
                </c:pt>
                <c:pt idx="46">
                  <c:v>1.06470296723038E-3</c:v>
                </c:pt>
                <c:pt idx="47">
                  <c:v>-4.8395074155772102E-4</c:v>
                </c:pt>
                <c:pt idx="48">
                  <c:v>-1.4518592509567801E-3</c:v>
                </c:pt>
                <c:pt idx="49">
                  <c:v>3.8716808805751E-3</c:v>
                </c:pt>
                <c:pt idx="50">
                  <c:v>5.2265668327876099E-3</c:v>
                </c:pt>
                <c:pt idx="51">
                  <c:v>3.6777622171873399E-3</c:v>
                </c:pt>
                <c:pt idx="52">
                  <c:v>3.6776269628124199E-3</c:v>
                </c:pt>
                <c:pt idx="53">
                  <c:v>1.9355219570449599E-3</c:v>
                </c:pt>
                <c:pt idx="54">
                  <c:v>5.5161308116551001E-3</c:v>
                </c:pt>
                <c:pt idx="55">
                  <c:v>3.7739865878322798E-3</c:v>
                </c:pt>
                <c:pt idx="56">
                  <c:v>3.7738441634597099E-3</c:v>
                </c:pt>
                <c:pt idx="57">
                  <c:v>4.8380791664570199E-4</c:v>
                </c:pt>
                <c:pt idx="58">
                  <c:v>4.16072795322181E-3</c:v>
                </c:pt>
                <c:pt idx="59">
                  <c:v>2.80595559236625E-3</c:v>
                </c:pt>
                <c:pt idx="60">
                  <c:v>-4.8377187253578698E-4</c:v>
                </c:pt>
                <c:pt idx="61">
                  <c:v>-2.0318516941772902E-3</c:v>
                </c:pt>
                <c:pt idx="62">
                  <c:v>-1.4513521280208701E-3</c:v>
                </c:pt>
                <c:pt idx="63">
                  <c:v>8.7082391553395101E-4</c:v>
                </c:pt>
                <c:pt idx="64">
                  <c:v>-9.6757370250785397E-4</c:v>
                </c:pt>
                <c:pt idx="65">
                  <c:v>-2.3221993550091298E-3</c:v>
                </c:pt>
                <c:pt idx="66">
                  <c:v>1.48043646750442E-2</c:v>
                </c:pt>
                <c:pt idx="67">
                  <c:v>7.9331909228816406E-3</c:v>
                </c:pt>
                <c:pt idx="68">
                  <c:v>3.3084586258868502E-2</c:v>
                </c:pt>
                <c:pt idx="69">
                  <c:v>2.00182581987823E-2</c:v>
                </c:pt>
                <c:pt idx="70">
                  <c:v>5.0277347251134396E-3</c:v>
                </c:pt>
                <c:pt idx="71">
                  <c:v>8.2179993522282901E-3</c:v>
                </c:pt>
                <c:pt idx="72">
                  <c:v>7.7339520494972903E-4</c:v>
                </c:pt>
                <c:pt idx="73">
                  <c:v>1.8367994060370799E-3</c:v>
                </c:pt>
                <c:pt idx="74">
                  <c:v>-4.35023447763834E-3</c:v>
                </c:pt>
                <c:pt idx="75">
                  <c:v>-1.35346516084E-3</c:v>
                </c:pt>
                <c:pt idx="76">
                  <c:v>5.4139339190694196E-3</c:v>
                </c:pt>
                <c:pt idx="77">
                  <c:v>3.19018120229229E-3</c:v>
                </c:pt>
                <c:pt idx="78">
                  <c:v>3.1900794329778799E-3</c:v>
                </c:pt>
                <c:pt idx="79">
                  <c:v>-2.22331777010894E-3</c:v>
                </c:pt>
                <c:pt idx="80">
                  <c:v>1.0633495316912001E-3</c:v>
                </c:pt>
                <c:pt idx="81">
                  <c:v>1.1213384914903901E-2</c:v>
                </c:pt>
                <c:pt idx="82">
                  <c:v>0.28629588031633701</c:v>
                </c:pt>
                <c:pt idx="83">
                  <c:v>0.26282918705110903</c:v>
                </c:pt>
                <c:pt idx="84">
                  <c:v>0.233590282644242</c:v>
                </c:pt>
                <c:pt idx="85">
                  <c:v>0.18902612703591501</c:v>
                </c:pt>
                <c:pt idx="86">
                  <c:v>0.17459825172013699</c:v>
                </c:pt>
                <c:pt idx="87">
                  <c:v>0.169802810871967</c:v>
                </c:pt>
                <c:pt idx="88">
                  <c:v>0.15453812655909399</c:v>
                </c:pt>
                <c:pt idx="89">
                  <c:v>2.5716612455412599E-3</c:v>
                </c:pt>
                <c:pt idx="90">
                  <c:v>-7.6195410750410503E-4</c:v>
                </c:pt>
                <c:pt idx="91">
                  <c:v>-3.14308464231697E-3</c:v>
                </c:pt>
                <c:pt idx="92">
                  <c:v>-3.71467133254786E-3</c:v>
                </c:pt>
                <c:pt idx="93">
                  <c:v>-1.0477667328347201E-3</c:v>
                </c:pt>
                <c:pt idx="94">
                  <c:v>-4.76262595955007E-4</c:v>
                </c:pt>
                <c:pt idx="95">
                  <c:v>2.8575891853584699E-4</c:v>
                </c:pt>
                <c:pt idx="96">
                  <c:v>-2.0955594143482999E-3</c:v>
                </c:pt>
                <c:pt idx="97">
                  <c:v>-6.7630834707382301E-3</c:v>
                </c:pt>
                <c:pt idx="98">
                  <c:v>-2.76257304147861E-3</c:v>
                </c:pt>
                <c:pt idx="99">
                  <c:v>-1.9052754218517899E-3</c:v>
                </c:pt>
                <c:pt idx="100">
                  <c:v>-3.81062344657554E-3</c:v>
                </c:pt>
                <c:pt idx="101">
                  <c:v>-4.5729223927435296E-3</c:v>
                </c:pt>
                <c:pt idx="102">
                  <c:v>-1.71492431943705E-3</c:v>
                </c:pt>
                <c:pt idx="103">
                  <c:v>-2.0960545583946499E-3</c:v>
                </c:pt>
                <c:pt idx="104">
                  <c:v>-3.2394249449059602E-3</c:v>
                </c:pt>
                <c:pt idx="105">
                  <c:v>1.00997108243174E-2</c:v>
                </c:pt>
                <c:pt idx="106">
                  <c:v>4.7635334366702501E-4</c:v>
                </c:pt>
                <c:pt idx="107">
                  <c:v>0.127281007120496</c:v>
                </c:pt>
                <c:pt idx="108">
                  <c:v>0.25595110097033102</c:v>
                </c:pt>
                <c:pt idx="109">
                  <c:v>0.240302485023802</c:v>
                </c:pt>
                <c:pt idx="110">
                  <c:v>0.11030066161461199</c:v>
                </c:pt>
                <c:pt idx="111">
                  <c:v>7.94424652131848E-3</c:v>
                </c:pt>
                <c:pt idx="112">
                  <c:v>-4.9174762377145803E-3</c:v>
                </c:pt>
                <c:pt idx="113">
                  <c:v>-2.26971603015318E-3</c:v>
                </c:pt>
                <c:pt idx="114">
                  <c:v>2.3643411952406798E-3</c:v>
                </c:pt>
                <c:pt idx="115">
                  <c:v>0.169850255626526</c:v>
                </c:pt>
                <c:pt idx="116">
                  <c:v>0.202700533800102</c:v>
                </c:pt>
                <c:pt idx="117">
                  <c:v>0.171292086927436</c:v>
                </c:pt>
                <c:pt idx="118">
                  <c:v>-6.7722447075377898E-3</c:v>
                </c:pt>
                <c:pt idx="119">
                  <c:v>-4.6092009056609498E-3</c:v>
                </c:pt>
                <c:pt idx="120">
                  <c:v>-4.7034830232483801E-4</c:v>
                </c:pt>
                <c:pt idx="121">
                  <c:v>-4.0450144256502802E-3</c:v>
                </c:pt>
                <c:pt idx="122">
                  <c:v>-4.1392519619113596E-3</c:v>
                </c:pt>
                <c:pt idx="123">
                  <c:v>8.7492356178559706E-3</c:v>
                </c:pt>
                <c:pt idx="124">
                  <c:v>0.217300711260034</c:v>
                </c:pt>
                <c:pt idx="125">
                  <c:v>0.224526518440367</c:v>
                </c:pt>
                <c:pt idx="126">
                  <c:v>0.192648993907721</c:v>
                </c:pt>
                <c:pt idx="127">
                  <c:v>4.4868115782172799E-3</c:v>
                </c:pt>
                <c:pt idx="128">
                  <c:v>5.6082628405851303E-3</c:v>
                </c:pt>
                <c:pt idx="129">
                  <c:v>1.8693161107009E-4</c:v>
                </c:pt>
                <c:pt idx="130">
                  <c:v>-1.40198446227353E-3</c:v>
                </c:pt>
                <c:pt idx="131">
                  <c:v>-2.33667353025572E-3</c:v>
                </c:pt>
                <c:pt idx="132">
                  <c:v>5.0099451149296398E-2</c:v>
                </c:pt>
                <c:pt idx="133">
                  <c:v>3.0081987429092499E-2</c:v>
                </c:pt>
                <c:pt idx="134">
                  <c:v>5.91185452915301E-2</c:v>
                </c:pt>
                <c:pt idx="135">
                  <c:v>0.243894926369494</c:v>
                </c:pt>
                <c:pt idx="136">
                  <c:v>0.12551490908549201</c:v>
                </c:pt>
                <c:pt idx="137">
                  <c:v>1.85060502695002E-2</c:v>
                </c:pt>
                <c:pt idx="138">
                  <c:v>0.17935460236554701</c:v>
                </c:pt>
                <c:pt idx="139">
                  <c:v>0.193419289211956</c:v>
                </c:pt>
                <c:pt idx="140">
                  <c:v>0.184894250863334</c:v>
                </c:pt>
                <c:pt idx="141">
                  <c:v>6.0099932318230104E-3</c:v>
                </c:pt>
                <c:pt idx="142">
                  <c:v>7.0266467085245204E-3</c:v>
                </c:pt>
                <c:pt idx="143">
                  <c:v>2.4036839229600801E-3</c:v>
                </c:pt>
                <c:pt idx="144">
                  <c:v>2.77341478544401E-4</c:v>
                </c:pt>
                <c:pt idx="145">
                  <c:v>9.2446903121192305E-4</c:v>
                </c:pt>
                <c:pt idx="146">
                  <c:v>7.9503601698048994E-3</c:v>
                </c:pt>
                <c:pt idx="147">
                  <c:v>4.6219349638287402E-3</c:v>
                </c:pt>
                <c:pt idx="148">
                  <c:v>3.42007379964653E-3</c:v>
                </c:pt>
                <c:pt idx="149">
                  <c:v>-1.0167439237996601E-3</c:v>
                </c:pt>
                <c:pt idx="150">
                  <c:v>-2.1259407287724801E-3</c:v>
                </c:pt>
                <c:pt idx="151">
                  <c:v>2.0335517552786801E-3</c:v>
                </c:pt>
                <c:pt idx="152">
                  <c:v>7.3945832828807099E-3</c:v>
                </c:pt>
                <c:pt idx="153">
                  <c:v>0.155552043388206</c:v>
                </c:pt>
                <c:pt idx="154">
                  <c:v>0.13104031242963499</c:v>
                </c:pt>
                <c:pt idx="155">
                  <c:v>0.257129585938422</c:v>
                </c:pt>
                <c:pt idx="156">
                  <c:v>8.5398117012885993E-2</c:v>
                </c:pt>
                <c:pt idx="157">
                  <c:v>0.17606943583385001</c:v>
                </c:pt>
                <c:pt idx="158">
                  <c:v>0.20500746315183399</c:v>
                </c:pt>
                <c:pt idx="159">
                  <c:v>0.11034578673069</c:v>
                </c:pt>
                <c:pt idx="160">
                  <c:v>1.0053613177179401E-2</c:v>
                </c:pt>
                <c:pt idx="161">
                  <c:v>4.4779774894813202E-3</c:v>
                </c:pt>
                <c:pt idx="162">
                  <c:v>5.2088426043116398E-3</c:v>
                </c:pt>
                <c:pt idx="163">
                  <c:v>2.10170420797734E-3</c:v>
                </c:pt>
                <c:pt idx="164">
                  <c:v>2.55854265410422E-3</c:v>
                </c:pt>
                <c:pt idx="165">
                  <c:v>3.6549674205341599E-4</c:v>
                </c:pt>
                <c:pt idx="166">
                  <c:v>-4.5686925772451701E-4</c:v>
                </c:pt>
                <c:pt idx="167">
                  <c:v>-1.9188596491228099E-3</c:v>
                </c:pt>
                <c:pt idx="168">
                  <c:v>8.2238420145123396E-4</c:v>
                </c:pt>
                <c:pt idx="169">
                  <c:v>1.55337960577053E-3</c:v>
                </c:pt>
                <c:pt idx="170">
                  <c:v>-5.4824310926942003E-4</c:v>
                </c:pt>
                <c:pt idx="171">
                  <c:v>4.20322021493075E-3</c:v>
                </c:pt>
                <c:pt idx="172">
                  <c:v>1.0050756319413001E-3</c:v>
                </c:pt>
                <c:pt idx="173">
                  <c:v>-3.0151965908177202E-3</c:v>
                </c:pt>
                <c:pt idx="174">
                  <c:v>-6.4874367589131399E-3</c:v>
                </c:pt>
                <c:pt idx="175">
                  <c:v>-3.6551310730002801E-3</c:v>
                </c:pt>
                <c:pt idx="176">
                  <c:v>-8.0415822909736898E-3</c:v>
                </c:pt>
                <c:pt idx="177">
                  <c:v>-5.3919489976458198E-3</c:v>
                </c:pt>
                <c:pt idx="178">
                  <c:v>-4.3869069107492897E-3</c:v>
                </c:pt>
                <c:pt idx="179">
                  <c:v>1.18817274569356E-2</c:v>
                </c:pt>
                <c:pt idx="180">
                  <c:v>0.16477084241492099</c:v>
                </c:pt>
                <c:pt idx="181">
                  <c:v>0.19853108891017701</c:v>
                </c:pt>
                <c:pt idx="182">
                  <c:v>0.144323663799619</c:v>
                </c:pt>
                <c:pt idx="183">
                  <c:v>-1.8184942685606901E-3</c:v>
                </c:pt>
                <c:pt idx="184">
                  <c:v>-1.9094537052949201E-3</c:v>
                </c:pt>
                <c:pt idx="185">
                  <c:v>0</c:v>
                </c:pt>
                <c:pt idx="186">
                  <c:v>1.0002091346372399E-3</c:v>
                </c:pt>
                <c:pt idx="187">
                  <c:v>-6.5467579454454999E-3</c:v>
                </c:pt>
                <c:pt idx="188">
                  <c:v>-1.90959608405496E-3</c:v>
                </c:pt>
                <c:pt idx="189">
                  <c:v>1.9096325503233601E-3</c:v>
                </c:pt>
                <c:pt idx="190">
                  <c:v>-4.6375904898477696E-3</c:v>
                </c:pt>
                <c:pt idx="191">
                  <c:v>-5.5471792139010498E-3</c:v>
                </c:pt>
                <c:pt idx="192">
                  <c:v>-5.0018324895393504E-3</c:v>
                </c:pt>
                <c:pt idx="193">
                  <c:v>-1.54609828455848E-3</c:v>
                </c:pt>
                <c:pt idx="194">
                  <c:v>-4.5474182033150698E-4</c:v>
                </c:pt>
                <c:pt idx="195">
                  <c:v>-4.5474388824214202E-4</c:v>
                </c:pt>
                <c:pt idx="196">
                  <c:v>-1.1823394860461199E-3</c:v>
                </c:pt>
                <c:pt idx="197">
                  <c:v>0.14861273558392801</c:v>
                </c:pt>
                <c:pt idx="198">
                  <c:v>0.17091440112756301</c:v>
                </c:pt>
                <c:pt idx="199">
                  <c:v>0.12882836000863099</c:v>
                </c:pt>
                <c:pt idx="200">
                  <c:v>-3.53120453008269E-3</c:v>
                </c:pt>
                <c:pt idx="201">
                  <c:v>-1.8109380659181501E-3</c:v>
                </c:pt>
                <c:pt idx="202">
                  <c:v>-3.6219417229576802E-4</c:v>
                </c:pt>
                <c:pt idx="203">
                  <c:v>-4.9801879070171797E-3</c:v>
                </c:pt>
                <c:pt idx="204">
                  <c:v>-2.71660142295583E-3</c:v>
                </c:pt>
                <c:pt idx="205">
                  <c:v>1.1772259304839001E-3</c:v>
                </c:pt>
                <c:pt idx="206">
                  <c:v>-2.7166432431649301E-4</c:v>
                </c:pt>
                <c:pt idx="207">
                  <c:v>5.34274622589312E-3</c:v>
                </c:pt>
                <c:pt idx="208">
                  <c:v>-3.8031076822775201E-3</c:v>
                </c:pt>
                <c:pt idx="209">
                  <c:v>-4.4371277114019702E-3</c:v>
                </c:pt>
                <c:pt idx="210">
                  <c:v>-5.6145739851431098E-3</c:v>
                </c:pt>
                <c:pt idx="211">
                  <c:v>-4.9809501298216704E-3</c:v>
                </c:pt>
                <c:pt idx="212">
                  <c:v>-5.6151689260174296E-3</c:v>
                </c:pt>
                <c:pt idx="213">
                  <c:v>-7.51750310210218E-3</c:v>
                </c:pt>
                <c:pt idx="214">
                  <c:v>-3.4420071611864799E-3</c:v>
                </c:pt>
                <c:pt idx="215">
                  <c:v>-3.8044546540709E-3</c:v>
                </c:pt>
                <c:pt idx="216">
                  <c:v>-3.5328422984490801E-3</c:v>
                </c:pt>
                <c:pt idx="217">
                  <c:v>-2.4459003087269702E-3</c:v>
                </c:pt>
                <c:pt idx="218">
                  <c:v>4.6201469206720797E-3</c:v>
                </c:pt>
                <c:pt idx="219">
                  <c:v>-2.9893687177963502E-3</c:v>
                </c:pt>
                <c:pt idx="220">
                  <c:v>-2.4459202503172902E-3</c:v>
                </c:pt>
                <c:pt idx="221">
                  <c:v>5.70728684642506E-3</c:v>
                </c:pt>
                <c:pt idx="222" formatCode="0.00E+00">
                  <c:v>9.0586684663221398E-5</c:v>
                </c:pt>
                <c:pt idx="223">
                  <c:v>-2.3552516676993498E-3</c:v>
                </c:pt>
                <c:pt idx="224">
                  <c:v>4.3663770846732897E-2</c:v>
                </c:pt>
                <c:pt idx="225">
                  <c:v>0.12332800904043199</c:v>
                </c:pt>
                <c:pt idx="226">
                  <c:v>0.10970088646998299</c:v>
                </c:pt>
                <c:pt idx="227">
                  <c:v>5.3932121411413597E-2</c:v>
                </c:pt>
                <c:pt idx="228">
                  <c:v>-5.2368122620862004E-3</c:v>
                </c:pt>
                <c:pt idx="229">
                  <c:v>-4.5147297573061903E-3</c:v>
                </c:pt>
                <c:pt idx="230">
                  <c:v>-1.8962721096298101E-3</c:v>
                </c:pt>
                <c:pt idx="231">
                  <c:v>-2.9799126795284499E-3</c:v>
                </c:pt>
                <c:pt idx="232">
                  <c:v>7.0436398641119294E-2</c:v>
                </c:pt>
                <c:pt idx="233">
                  <c:v>0.24581243536594799</c:v>
                </c:pt>
                <c:pt idx="234">
                  <c:v>0.20875229321460501</c:v>
                </c:pt>
                <c:pt idx="235">
                  <c:v>0.156305442393809</c:v>
                </c:pt>
                <c:pt idx="236">
                  <c:v>1.45298647018463E-2</c:v>
                </c:pt>
                <c:pt idx="237">
                  <c:v>8.0709743549273807E-3</c:v>
                </c:pt>
                <c:pt idx="238">
                  <c:v>2.9591184337834499E-3</c:v>
                </c:pt>
                <c:pt idx="239">
                  <c:v>-5.7387265407135802E-3</c:v>
                </c:pt>
                <c:pt idx="240">
                  <c:v>-8.0705473445209102E-4</c:v>
                </c:pt>
                <c:pt idx="241">
                  <c:v>1.0222775806456001E-2</c:v>
                </c:pt>
                <c:pt idx="242">
                  <c:v>5.5950526822628799E-2</c:v>
                </c:pt>
                <c:pt idx="243">
                  <c:v>4.00575322947051E-2</c:v>
                </c:pt>
                <c:pt idx="244">
                  <c:v>3.5831313343043601E-3</c:v>
                </c:pt>
                <c:pt idx="245">
                  <c:v>3.5830029506029302E-3</c:v>
                </c:pt>
                <c:pt idx="246">
                  <c:v>3.22458711849104E-3</c:v>
                </c:pt>
                <c:pt idx="247">
                  <c:v>4.2097418801244702E-3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62E-4258-980B-443DCE76CCC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</c:numCache>
            </c:numRef>
          </c:cat>
          <c:val>
            <c:numRef>
              <c:f>Sheet1!$C$2:$C$249</c:f>
              <c:numCache>
                <c:formatCode>General</c:formatCode>
                <c:ptCount val="248"/>
                <c:pt idx="0">
                  <c:v>4.8829731028625201E-2</c:v>
                </c:pt>
                <c:pt idx="1">
                  <c:v>2.2186207467903701E-2</c:v>
                </c:pt>
                <c:pt idx="2">
                  <c:v>1.1644705753311E-2</c:v>
                </c:pt>
                <c:pt idx="3">
                  <c:v>1.6150453114107802E-2</c:v>
                </c:pt>
                <c:pt idx="4">
                  <c:v>2.322660984628E-2</c:v>
                </c:pt>
                <c:pt idx="5">
                  <c:v>0.141129429653512</c:v>
                </c:pt>
                <c:pt idx="6">
                  <c:v>4.9282572096616302E-2</c:v>
                </c:pt>
                <c:pt idx="7">
                  <c:v>2.5144402316432699E-2</c:v>
                </c:pt>
                <c:pt idx="8">
                  <c:v>2.22721154238801E-2</c:v>
                </c:pt>
                <c:pt idx="9">
                  <c:v>4.26990040457306E-3</c:v>
                </c:pt>
                <c:pt idx="10">
                  <c:v>1.056193422724E-2</c:v>
                </c:pt>
                <c:pt idx="11">
                  <c:v>1.17217598743188E-2</c:v>
                </c:pt>
                <c:pt idx="12">
                  <c:v>9.9417332054450702E-3</c:v>
                </c:pt>
                <c:pt idx="13">
                  <c:v>9.2480753145281706E-3</c:v>
                </c:pt>
                <c:pt idx="14">
                  <c:v>9.8275112660717295E-3</c:v>
                </c:pt>
                <c:pt idx="15">
                  <c:v>2.01023046337684E-2</c:v>
                </c:pt>
                <c:pt idx="16">
                  <c:v>9.5438685790583191E-3</c:v>
                </c:pt>
                <c:pt idx="17">
                  <c:v>9.8797680874134902E-3</c:v>
                </c:pt>
                <c:pt idx="18">
                  <c:v>1.0795573926948999E-2</c:v>
                </c:pt>
                <c:pt idx="19">
                  <c:v>1.14304742804975E-2</c:v>
                </c:pt>
                <c:pt idx="20">
                  <c:v>1.5899824372410599E-2</c:v>
                </c:pt>
                <c:pt idx="21">
                  <c:v>9.9872428869416108E-3</c:v>
                </c:pt>
                <c:pt idx="22">
                  <c:v>1.25856615092882E-2</c:v>
                </c:pt>
                <c:pt idx="23">
                  <c:v>4.5624293664879804E-3</c:v>
                </c:pt>
                <c:pt idx="24">
                  <c:v>3.7731813191251302E-2</c:v>
                </c:pt>
                <c:pt idx="25">
                  <c:v>2.5942519003642799E-2</c:v>
                </c:pt>
                <c:pt idx="26">
                  <c:v>4.2640831529849099E-2</c:v>
                </c:pt>
                <c:pt idx="27">
                  <c:v>1.4699400070228401E-2</c:v>
                </c:pt>
                <c:pt idx="28">
                  <c:v>2.35305234775798E-2</c:v>
                </c:pt>
                <c:pt idx="29">
                  <c:v>1.1426422706318299E-2</c:v>
                </c:pt>
                <c:pt idx="30">
                  <c:v>1.60362347966133E-2</c:v>
                </c:pt>
                <c:pt idx="31">
                  <c:v>1.7694893007493499E-2</c:v>
                </c:pt>
                <c:pt idx="32">
                  <c:v>2.9389973846797499</c:v>
                </c:pt>
                <c:pt idx="33">
                  <c:v>4.2844970276889898</c:v>
                </c:pt>
                <c:pt idx="34">
                  <c:v>1.7540995775731899E-2</c:v>
                </c:pt>
                <c:pt idx="35">
                  <c:v>1.2983970098281899E-2</c:v>
                </c:pt>
                <c:pt idx="36">
                  <c:v>2.0941971621456099E-2</c:v>
                </c:pt>
                <c:pt idx="37">
                  <c:v>3.6036975257158703E-2</c:v>
                </c:pt>
                <c:pt idx="38">
                  <c:v>3.4773401439639702E-2</c:v>
                </c:pt>
                <c:pt idx="39">
                  <c:v>3.8876414327078598E-2</c:v>
                </c:pt>
                <c:pt idx="40">
                  <c:v>1.5603534834153899E-2</c:v>
                </c:pt>
                <c:pt idx="41">
                  <c:v>1.0533779766604801E-2</c:v>
                </c:pt>
                <c:pt idx="42">
                  <c:v>7.5828285199724199E-3</c:v>
                </c:pt>
                <c:pt idx="43">
                  <c:v>6.4544584171516498E-3</c:v>
                </c:pt>
                <c:pt idx="44">
                  <c:v>1.2561092190435901E-2</c:v>
                </c:pt>
                <c:pt idx="45">
                  <c:v>3.1485523424708999E-2</c:v>
                </c:pt>
                <c:pt idx="46">
                  <c:v>5.1678968168703699E-3</c:v>
                </c:pt>
                <c:pt idx="47">
                  <c:v>1.5919074224331E-2</c:v>
                </c:pt>
                <c:pt idx="48">
                  <c:v>1.69741754997976E-2</c:v>
                </c:pt>
                <c:pt idx="49">
                  <c:v>1.54284497840364E-2</c:v>
                </c:pt>
                <c:pt idx="50">
                  <c:v>1.15435533414427E-2</c:v>
                </c:pt>
                <c:pt idx="51">
                  <c:v>1.0259751963564E-2</c:v>
                </c:pt>
                <c:pt idx="52">
                  <c:v>8.8030731736395799E-3</c:v>
                </c:pt>
                <c:pt idx="53">
                  <c:v>9.5993568084391193E-3</c:v>
                </c:pt>
                <c:pt idx="54">
                  <c:v>3.4807322670638199E-2</c:v>
                </c:pt>
                <c:pt idx="55">
                  <c:v>1.3388102739573001E-2</c:v>
                </c:pt>
                <c:pt idx="56">
                  <c:v>2.3811354500675001E-2</c:v>
                </c:pt>
                <c:pt idx="57">
                  <c:v>2.8220558728973698E-3</c:v>
                </c:pt>
                <c:pt idx="58">
                  <c:v>6.5095893522508497E-3</c:v>
                </c:pt>
                <c:pt idx="59">
                  <c:v>3.2718944268731601E-3</c:v>
                </c:pt>
                <c:pt idx="60">
                  <c:v>7.1148392176169596E-3</c:v>
                </c:pt>
                <c:pt idx="61">
                  <c:v>8.9664830095532895E-3</c:v>
                </c:pt>
                <c:pt idx="62">
                  <c:v>4.6559221599047898E-3</c:v>
                </c:pt>
                <c:pt idx="63">
                  <c:v>7.39028328323114E-3</c:v>
                </c:pt>
                <c:pt idx="64">
                  <c:v>1.83445465816495E-3</c:v>
                </c:pt>
                <c:pt idx="65">
                  <c:v>4.30915877952163E-3</c:v>
                </c:pt>
                <c:pt idx="66">
                  <c:v>4.9146520486917401E-3</c:v>
                </c:pt>
                <c:pt idx="67">
                  <c:v>3.3743311686277901E-3</c:v>
                </c:pt>
                <c:pt idx="68">
                  <c:v>2.49172970685146E-3</c:v>
                </c:pt>
                <c:pt idx="69">
                  <c:v>8.5997139427144795E-3</c:v>
                </c:pt>
                <c:pt idx="70">
                  <c:v>4.6368715373772502E-3</c:v>
                </c:pt>
                <c:pt idx="71">
                  <c:v>1.01037590308834E-2</c:v>
                </c:pt>
                <c:pt idx="72">
                  <c:v>-5.3627549060125299E-4</c:v>
                </c:pt>
                <c:pt idx="73">
                  <c:v>1.3320462652536601E-3</c:v>
                </c:pt>
                <c:pt idx="74">
                  <c:v>2.7678514743220402E-4</c:v>
                </c:pt>
                <c:pt idx="75">
                  <c:v>-2.81974088484161E-3</c:v>
                </c:pt>
                <c:pt idx="76">
                  <c:v>4.6016700948532203E-3</c:v>
                </c:pt>
                <c:pt idx="77">
                  <c:v>9.9467614728541605E-3</c:v>
                </c:pt>
                <c:pt idx="78">
                  <c:v>7.28203494304359E-3</c:v>
                </c:pt>
                <c:pt idx="79">
                  <c:v>1.08963134485414E-2</c:v>
                </c:pt>
                <c:pt idx="80">
                  <c:v>3.2858317356697098E-4</c:v>
                </c:pt>
                <c:pt idx="81">
                  <c:v>6.2430597841284796E-3</c:v>
                </c:pt>
                <c:pt idx="82">
                  <c:v>4.4131008224069297E-2</c:v>
                </c:pt>
                <c:pt idx="83">
                  <c:v>1.12180212931527E-2</c:v>
                </c:pt>
                <c:pt idx="84">
                  <c:v>8.5551582159850807E-3</c:v>
                </c:pt>
                <c:pt idx="85">
                  <c:v>4.8734307812109499E-3</c:v>
                </c:pt>
                <c:pt idx="86">
                  <c:v>1.7868375394866898E-2</c:v>
                </c:pt>
                <c:pt idx="87">
                  <c:v>1.9938511978829902E-2</c:v>
                </c:pt>
                <c:pt idx="88">
                  <c:v>1.8310753525510998E-2</c:v>
                </c:pt>
                <c:pt idx="89">
                  <c:v>2.1554374363558702E-2</c:v>
                </c:pt>
                <c:pt idx="90">
                  <c:v>1.23461991664675E-2</c:v>
                </c:pt>
                <c:pt idx="91">
                  <c:v>1.7213483976352799E-2</c:v>
                </c:pt>
                <c:pt idx="92">
                  <c:v>6.4906279475391501E-3</c:v>
                </c:pt>
                <c:pt idx="93">
                  <c:v>1.1219772207554E-3</c:v>
                </c:pt>
                <c:pt idx="94">
                  <c:v>2.9516300333706801E-3</c:v>
                </c:pt>
                <c:pt idx="95">
                  <c:v>1.06324586870294E-2</c:v>
                </c:pt>
                <c:pt idx="96">
                  <c:v>-4.9187152108765399E-3</c:v>
                </c:pt>
                <c:pt idx="97">
                  <c:v>3.45880356118691E-2</c:v>
                </c:pt>
                <c:pt idx="98">
                  <c:v>9.2996532902915197E-3</c:v>
                </c:pt>
                <c:pt idx="99">
                  <c:v>1.10067292865604E-2</c:v>
                </c:pt>
                <c:pt idx="100">
                  <c:v>1.05742672360556E-2</c:v>
                </c:pt>
                <c:pt idx="101">
                  <c:v>1.8110614458652201E-3</c:v>
                </c:pt>
                <c:pt idx="102">
                  <c:v>4.6569308066321596E-3</c:v>
                </c:pt>
                <c:pt idx="103">
                  <c:v>2.7940283680114798E-3</c:v>
                </c:pt>
                <c:pt idx="104">
                  <c:v>3.1906222610232501E-3</c:v>
                </c:pt>
                <c:pt idx="105">
                  <c:v>-3.9321008956394602E-3</c:v>
                </c:pt>
                <c:pt idx="106">
                  <c:v>3.4148534743288399E-3</c:v>
                </c:pt>
                <c:pt idx="107">
                  <c:v>-5.43253592329052E-3</c:v>
                </c:pt>
                <c:pt idx="108">
                  <c:v>1.74195535696115E-3</c:v>
                </c:pt>
                <c:pt idx="109">
                  <c:v>-5.1395411286604799E-3</c:v>
                </c:pt>
                <c:pt idx="110">
                  <c:v>-4.1394405028730299E-4</c:v>
                </c:pt>
                <c:pt idx="111">
                  <c:v>-3.58752995285675E-3</c:v>
                </c:pt>
                <c:pt idx="112">
                  <c:v>-1.3453719979446899E-3</c:v>
                </c:pt>
                <c:pt idx="113">
                  <c:v>-7.3651483594433902E-3</c:v>
                </c:pt>
                <c:pt idx="114">
                  <c:v>8.7974293566422696E-4</c:v>
                </c:pt>
                <c:pt idx="115">
                  <c:v>-6.9688827311258396E-3</c:v>
                </c:pt>
                <c:pt idx="116">
                  <c:v>-1.7250911926331699E-4</c:v>
                </c:pt>
                <c:pt idx="117">
                  <c:v>-5.7100616979929401E-3</c:v>
                </c:pt>
                <c:pt idx="118">
                  <c:v>-1.8632080923958001E-3</c:v>
                </c:pt>
                <c:pt idx="119">
                  <c:v>-1.72522482267277E-3</c:v>
                </c:pt>
                <c:pt idx="120">
                  <c:v>1.17317311929135E-3</c:v>
                </c:pt>
                <c:pt idx="121">
                  <c:v>-5.29646944592719E-3</c:v>
                </c:pt>
                <c:pt idx="122">
                  <c:v>9.1097198467841693E-3</c:v>
                </c:pt>
                <c:pt idx="123">
                  <c:v>4.39917985486157E-3</c:v>
                </c:pt>
                <c:pt idx="124">
                  <c:v>7.8146698431373202E-3</c:v>
                </c:pt>
                <c:pt idx="125">
                  <c:v>0</c:v>
                </c:pt>
                <c:pt idx="126">
                  <c:v>2.93242839742961E-3</c:v>
                </c:pt>
                <c:pt idx="127">
                  <c:v>-2.5356137297791299E-3</c:v>
                </c:pt>
                <c:pt idx="128">
                  <c:v>2.3459334106801402E-3</c:v>
                </c:pt>
                <c:pt idx="129">
                  <c:v>-1.3109320347286599E-3</c:v>
                </c:pt>
                <c:pt idx="130">
                  <c:v>2.5701504452225001E-3</c:v>
                </c:pt>
                <c:pt idx="131">
                  <c:v>-3.4670265934738801E-3</c:v>
                </c:pt>
                <c:pt idx="132">
                  <c:v>1.72494865690323E-3</c:v>
                </c:pt>
                <c:pt idx="133">
                  <c:v>-3.7258248303456E-3</c:v>
                </c:pt>
                <c:pt idx="134">
                  <c:v>5.1749495183674504E-3</c:v>
                </c:pt>
                <c:pt idx="135">
                  <c:v>2.0164009812576499E-2</c:v>
                </c:pt>
                <c:pt idx="136">
                  <c:v>3.0714167336509099E-2</c:v>
                </c:pt>
                <c:pt idx="137">
                  <c:v>1.4774822736607501E-2</c:v>
                </c:pt>
                <c:pt idx="138">
                  <c:v>1.5117392499739301E-2</c:v>
                </c:pt>
                <c:pt idx="139">
                  <c:v>1.75624795118768E-2</c:v>
                </c:pt>
                <c:pt idx="140">
                  <c:v>8.2368902051829992E-3</c:v>
                </c:pt>
                <c:pt idx="141">
                  <c:v>3.2565774680334198E-3</c:v>
                </c:pt>
                <c:pt idx="142">
                  <c:v>7.5467432873613802E-3</c:v>
                </c:pt>
                <c:pt idx="143">
                  <c:v>2.7565931678527503E-4</c:v>
                </c:pt>
                <c:pt idx="144">
                  <c:v>9.5963635123172894E-3</c:v>
                </c:pt>
                <c:pt idx="145">
                  <c:v>9.2164485526644198E-3</c:v>
                </c:pt>
                <c:pt idx="146">
                  <c:v>3.0471766332367201E-2</c:v>
                </c:pt>
                <c:pt idx="147">
                  <c:v>2.1542434894405001E-2</c:v>
                </c:pt>
                <c:pt idx="148">
                  <c:v>2.9026956504672401E-2</c:v>
                </c:pt>
                <c:pt idx="149">
                  <c:v>2.4526340429047399E-2</c:v>
                </c:pt>
                <c:pt idx="150">
                  <c:v>3.2366830967193498E-2</c:v>
                </c:pt>
                <c:pt idx="151">
                  <c:v>9.8049570422469798E-3</c:v>
                </c:pt>
                <c:pt idx="152">
                  <c:v>3.6549984210406797E-2</c:v>
                </c:pt>
                <c:pt idx="154">
                  <c:v>5.0927763901500001E-2</c:v>
                </c:pt>
                <c:pt idx="155">
                  <c:v>2.9162870939431099E-2</c:v>
                </c:pt>
                <c:pt idx="156">
                  <c:v>1.15449238412985E-2</c:v>
                </c:pt>
                <c:pt idx="157">
                  <c:v>4.3116687154250597E-3</c:v>
                </c:pt>
                <c:pt idx="158">
                  <c:v>-4.7065589334181696E-3</c:v>
                </c:pt>
                <c:pt idx="159">
                  <c:v>3.6073864845658E-3</c:v>
                </c:pt>
                <c:pt idx="160">
                  <c:v>-3.8305627027900801E-3</c:v>
                </c:pt>
                <c:pt idx="161">
                  <c:v>1.1200101144471701E-2</c:v>
                </c:pt>
                <c:pt idx="162">
                  <c:v>6.6815205972901503E-3</c:v>
                </c:pt>
                <c:pt idx="163">
                  <c:v>2.0541297540179599E-2</c:v>
                </c:pt>
                <c:pt idx="164">
                  <c:v>1.76522718800168E-2</c:v>
                </c:pt>
                <c:pt idx="165">
                  <c:v>2.1014170658758199E-2</c:v>
                </c:pt>
                <c:pt idx="166">
                  <c:v>1.18265699599974E-2</c:v>
                </c:pt>
                <c:pt idx="167">
                  <c:v>2.00461542105334E-2</c:v>
                </c:pt>
                <c:pt idx="168">
                  <c:v>1.88238217265683E-2</c:v>
                </c:pt>
                <c:pt idx="169">
                  <c:v>2.5940074653201601E-2</c:v>
                </c:pt>
                <c:pt idx="170">
                  <c:v>1.85066679747685E-2</c:v>
                </c:pt>
                <c:pt idx="171">
                  <c:v>1.52107294805201E-2</c:v>
                </c:pt>
                <c:pt idx="172">
                  <c:v>2.2804051302599999E-3</c:v>
                </c:pt>
                <c:pt idx="173">
                  <c:v>7.1496786073729102E-3</c:v>
                </c:pt>
                <c:pt idx="174">
                  <c:v>1.30296577297502E-3</c:v>
                </c:pt>
                <c:pt idx="175">
                  <c:v>2.8630585385749099E-3</c:v>
                </c:pt>
                <c:pt idx="176">
                  <c:v>-8.88037043830971E-3</c:v>
                </c:pt>
                <c:pt idx="177">
                  <c:v>2.5374740337538899E-3</c:v>
                </c:pt>
                <c:pt idx="178" formatCode="0.00E+00">
                  <c:v>6.8578639125485195E-5</c:v>
                </c:pt>
                <c:pt idx="179">
                  <c:v>4.3033066539750597E-3</c:v>
                </c:pt>
                <c:pt idx="180">
                  <c:v>-1.28579327015802E-3</c:v>
                </c:pt>
                <c:pt idx="181">
                  <c:v>6.3947607536559902E-3</c:v>
                </c:pt>
                <c:pt idx="182">
                  <c:v>-1.5428731005732101E-3</c:v>
                </c:pt>
                <c:pt idx="183">
                  <c:v>4.1486783459390901E-3</c:v>
                </c:pt>
                <c:pt idx="184">
                  <c:v>-2.96566768236499E-3</c:v>
                </c:pt>
                <c:pt idx="185">
                  <c:v>-1.62859413582681E-3</c:v>
                </c:pt>
                <c:pt idx="186">
                  <c:v>-6.0687548783617496E-3</c:v>
                </c:pt>
                <c:pt idx="187">
                  <c:v>-1.4058420968443501E-3</c:v>
                </c:pt>
                <c:pt idx="188">
                  <c:v>-2.34881798735101E-3</c:v>
                </c:pt>
                <c:pt idx="189">
                  <c:v>3.10325577822797E-3</c:v>
                </c:pt>
                <c:pt idx="190">
                  <c:v>-9.7380916254983692E-3</c:v>
                </c:pt>
                <c:pt idx="191">
                  <c:v>2.7090991610880101E-3</c:v>
                </c:pt>
                <c:pt idx="192">
                  <c:v>-6.5325241690534896E-3</c:v>
                </c:pt>
                <c:pt idx="193">
                  <c:v>2.4005593989273599E-3</c:v>
                </c:pt>
                <c:pt idx="194">
                  <c:v>-6.5327941120492498E-3</c:v>
                </c:pt>
                <c:pt idx="195">
                  <c:v>7.2019758106209601E-4</c:v>
                </c:pt>
                <c:pt idx="196">
                  <c:v>-2.45208362805492E-3</c:v>
                </c:pt>
                <c:pt idx="197">
                  <c:v>5.1786532483531203E-3</c:v>
                </c:pt>
                <c:pt idx="198">
                  <c:v>1.57237719082555E-2</c:v>
                </c:pt>
                <c:pt idx="199">
                  <c:v>7.7663564524449499E-3</c:v>
                </c:pt>
                <c:pt idx="200">
                  <c:v>5.86288662480131E-3</c:v>
                </c:pt>
                <c:pt idx="201">
                  <c:v>1.7501919039996601E-2</c:v>
                </c:pt>
                <c:pt idx="202">
                  <c:v>8.1067180012158405E-3</c:v>
                </c:pt>
                <c:pt idx="203">
                  <c:v>7.6776221307457903E-3</c:v>
                </c:pt>
                <c:pt idx="204">
                  <c:v>7.2828993410775401E-3</c:v>
                </c:pt>
                <c:pt idx="205">
                  <c:v>1.11720107546025E-2</c:v>
                </c:pt>
                <c:pt idx="206">
                  <c:v>7.7612814852317203E-3</c:v>
                </c:pt>
                <c:pt idx="207">
                  <c:v>1.2146405126639601E-2</c:v>
                </c:pt>
                <c:pt idx="208">
                  <c:v>3.9569517904521701E-3</c:v>
                </c:pt>
                <c:pt idx="209">
                  <c:v>3.01470112150308E-3</c:v>
                </c:pt>
                <c:pt idx="210">
                  <c:v>-2.7748116981950398E-3</c:v>
                </c:pt>
                <c:pt idx="211">
                  <c:v>6.4576113484040602E-3</c:v>
                </c:pt>
                <c:pt idx="212">
                  <c:v>8.8722193171508392E-3</c:v>
                </c:pt>
                <c:pt idx="213">
                  <c:v>1.1663021900962999E-2</c:v>
                </c:pt>
                <c:pt idx="214">
                  <c:v>2.7741398111666999E-3</c:v>
                </c:pt>
                <c:pt idx="215">
                  <c:v>-2.4829574934801001E-3</c:v>
                </c:pt>
                <c:pt idx="216">
                  <c:v>1.5925571072998199E-3</c:v>
                </c:pt>
                <c:pt idx="217">
                  <c:v>-4.2125033263364703E-3</c:v>
                </c:pt>
                <c:pt idx="218">
                  <c:v>5.01754256177571E-3</c:v>
                </c:pt>
                <c:pt idx="219">
                  <c:v>-2.8083129488056498E-3</c:v>
                </c:pt>
                <c:pt idx="220">
                  <c:v>5.24004814679533E-3</c:v>
                </c:pt>
                <c:pt idx="221">
                  <c:v>-1.64385053494492E-3</c:v>
                </c:pt>
                <c:pt idx="222">
                  <c:v>4.4350446612422103E-3</c:v>
                </c:pt>
                <c:pt idx="223">
                  <c:v>-2.0718787831051099E-3</c:v>
                </c:pt>
                <c:pt idx="224">
                  <c:v>7.8767271650682902E-4</c:v>
                </c:pt>
                <c:pt idx="225">
                  <c:v>-3.6129920454243802E-3</c:v>
                </c:pt>
                <c:pt idx="226">
                  <c:v>2.9110466342821301E-4</c:v>
                </c:pt>
                <c:pt idx="227">
                  <c:v>-7.3632141697008505E-4</c:v>
                </c:pt>
                <c:pt idx="228">
                  <c:v>2.68844915526188E-3</c:v>
                </c:pt>
                <c:pt idx="229">
                  <c:v>-3.59591811923208E-3</c:v>
                </c:pt>
                <c:pt idx="230">
                  <c:v>2.6199774133973302E-3</c:v>
                </c:pt>
                <c:pt idx="231">
                  <c:v>-3.7500654977193101E-3</c:v>
                </c:pt>
                <c:pt idx="232">
                  <c:v>7.0894307717941302E-3</c:v>
                </c:pt>
                <c:pt idx="233">
                  <c:v>3.7841863134713801E-3</c:v>
                </c:pt>
                <c:pt idx="234">
                  <c:v>5.8729718984287501E-3</c:v>
                </c:pt>
                <c:pt idx="235">
                  <c:v>1.4210730059991501E-3</c:v>
                </c:pt>
                <c:pt idx="236">
                  <c:v>8.1154100336601198E-3</c:v>
                </c:pt>
                <c:pt idx="237">
                  <c:v>4.2285730329345902E-3</c:v>
                </c:pt>
                <c:pt idx="238">
                  <c:v>1.5287271454863799E-2</c:v>
                </c:pt>
                <c:pt idx="239">
                  <c:v>7.4113961598355699E-3</c:v>
                </c:pt>
                <c:pt idx="240">
                  <c:v>1.13644396073312E-2</c:v>
                </c:pt>
                <c:pt idx="241">
                  <c:v>9.8058493174666798E-3</c:v>
                </c:pt>
                <c:pt idx="242">
                  <c:v>1.72483891236586E-2</c:v>
                </c:pt>
                <c:pt idx="243">
                  <c:v>7.6988457890393095E-4</c:v>
                </c:pt>
                <c:pt idx="244">
                  <c:v>3.6612006993235499E-3</c:v>
                </c:pt>
                <c:pt idx="245">
                  <c:v>-1.4370542031183701E-3</c:v>
                </c:pt>
                <c:pt idx="246">
                  <c:v>9.2383383514048399E-4</c:v>
                </c:pt>
                <c:pt idx="247">
                  <c:v>5.7995699422147299E-3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62E-4258-980B-443DCE76CCC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ASUS Republic of Gamers (Global)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</c:numCache>
            </c:numRef>
          </c:cat>
          <c:val>
            <c:numRef>
              <c:f>Sheet1!$D$2:$D$249</c:f>
              <c:numCache>
                <c:formatCode>General</c:formatCode>
                <c:ptCount val="248"/>
                <c:pt idx="0">
                  <c:v>5.3697500372574002E-2</c:v>
                </c:pt>
                <c:pt idx="1">
                  <c:v>4.63528853354278E-2</c:v>
                </c:pt>
                <c:pt idx="2">
                  <c:v>5.50770479053318E-2</c:v>
                </c:pt>
                <c:pt idx="3">
                  <c:v>4.5545833784016901E-2</c:v>
                </c:pt>
                <c:pt idx="4">
                  <c:v>5.3268456658235701E-2</c:v>
                </c:pt>
                <c:pt idx="5">
                  <c:v>5.26560032662493E-2</c:v>
                </c:pt>
                <c:pt idx="6">
                  <c:v>8.3627318140502102E-2</c:v>
                </c:pt>
                <c:pt idx="7">
                  <c:v>0.1099225117746</c:v>
                </c:pt>
                <c:pt idx="8">
                  <c:v>0.192306123614295</c:v>
                </c:pt>
                <c:pt idx="9">
                  <c:v>8.5777033795278994E-3</c:v>
                </c:pt>
                <c:pt idx="10">
                  <c:v>3.2069136755824498E-2</c:v>
                </c:pt>
                <c:pt idx="11">
                  <c:v>7.6296007582515202E-2</c:v>
                </c:pt>
                <c:pt idx="12">
                  <c:v>5.1464173151965699E-2</c:v>
                </c:pt>
                <c:pt idx="13">
                  <c:v>4.9608934136520101E-2</c:v>
                </c:pt>
                <c:pt idx="14">
                  <c:v>3.2959511735007802E-2</c:v>
                </c:pt>
                <c:pt idx="15">
                  <c:v>2.49725258709277E-2</c:v>
                </c:pt>
                <c:pt idx="16">
                  <c:v>2.5865193626491499E-2</c:v>
                </c:pt>
                <c:pt idx="17">
                  <c:v>2.2611697436935099E-2</c:v>
                </c:pt>
                <c:pt idx="18">
                  <c:v>2.5301986307364899E-2</c:v>
                </c:pt>
                <c:pt idx="19">
                  <c:v>1.7761963609706201E-2</c:v>
                </c:pt>
                <c:pt idx="20">
                  <c:v>1.52673613364359E-2</c:v>
                </c:pt>
                <c:pt idx="21">
                  <c:v>1.32374175739029E-2</c:v>
                </c:pt>
                <c:pt idx="22">
                  <c:v>2.1460893097528001E-2</c:v>
                </c:pt>
                <c:pt idx="23">
                  <c:v>9.3237852367416205E-3</c:v>
                </c:pt>
                <c:pt idx="24">
                  <c:v>3.5033317843395299E-2</c:v>
                </c:pt>
                <c:pt idx="25">
                  <c:v>4.4398585844260499E-2</c:v>
                </c:pt>
                <c:pt idx="26">
                  <c:v>5.85257358461308E-2</c:v>
                </c:pt>
                <c:pt idx="27">
                  <c:v>6.2163485920115003E-2</c:v>
                </c:pt>
                <c:pt idx="28">
                  <c:v>6.3685212432370603E-2</c:v>
                </c:pt>
                <c:pt idx="29">
                  <c:v>4.7646879447042101E-2</c:v>
                </c:pt>
                <c:pt idx="30">
                  <c:v>4.88653032102166E-2</c:v>
                </c:pt>
                <c:pt idx="31">
                  <c:v>6.4823808772360506E-2</c:v>
                </c:pt>
                <c:pt idx="32">
                  <c:v>1.7644179179522601E-2</c:v>
                </c:pt>
                <c:pt idx="33">
                  <c:v>2.0292991596280199E-2</c:v>
                </c:pt>
                <c:pt idx="34">
                  <c:v>7.8965221295709803E-3</c:v>
                </c:pt>
                <c:pt idx="35">
                  <c:v>1.21032022767853E-2</c:v>
                </c:pt>
                <c:pt idx="36">
                  <c:v>2.3079742382820598E-2</c:v>
                </c:pt>
                <c:pt idx="37">
                  <c:v>2.5638240963168201E-2</c:v>
                </c:pt>
                <c:pt idx="38">
                  <c:v>3.2428381803588299E-2</c:v>
                </c:pt>
                <c:pt idx="39">
                  <c:v>4.57765648747493E-2</c:v>
                </c:pt>
                <c:pt idx="40">
                  <c:v>3.9424653300462201E-2</c:v>
                </c:pt>
                <c:pt idx="41">
                  <c:v>4.04446844149602E-2</c:v>
                </c:pt>
                <c:pt idx="42">
                  <c:v>3.02781187540597E-2</c:v>
                </c:pt>
                <c:pt idx="43">
                  <c:v>4.41530039565231E-2</c:v>
                </c:pt>
                <c:pt idx="44">
                  <c:v>4.3185336638749898E-2</c:v>
                </c:pt>
                <c:pt idx="45">
                  <c:v>5.4137870919806701E-2</c:v>
                </c:pt>
                <c:pt idx="46">
                  <c:v>3.4675417425430601E-2</c:v>
                </c:pt>
                <c:pt idx="47">
                  <c:v>3.6098141031821497E-2</c:v>
                </c:pt>
                <c:pt idx="48">
                  <c:v>1.9362044999113599E-2</c:v>
                </c:pt>
                <c:pt idx="49">
                  <c:v>2.4749940993043298E-2</c:v>
                </c:pt>
                <c:pt idx="50">
                  <c:v>2.1905302574159801E-2</c:v>
                </c:pt>
                <c:pt idx="51">
                  <c:v>3.8010562693922702E-2</c:v>
                </c:pt>
                <c:pt idx="52">
                  <c:v>3.6448766845376401E-2</c:v>
                </c:pt>
                <c:pt idx="53">
                  <c:v>5.4567297088426503E-2</c:v>
                </c:pt>
                <c:pt idx="54">
                  <c:v>7.6753353199692995E-2</c:v>
                </c:pt>
                <c:pt idx="55">
                  <c:v>4.4969688370358002E-2</c:v>
                </c:pt>
                <c:pt idx="56">
                  <c:v>4.4291817022469003E-2</c:v>
                </c:pt>
                <c:pt idx="57">
                  <c:v>5.7190889814219603E-2</c:v>
                </c:pt>
                <c:pt idx="58">
                  <c:v>8.0809869715865804E-2</c:v>
                </c:pt>
                <c:pt idx="59">
                  <c:v>4.9919526526562799E-2</c:v>
                </c:pt>
                <c:pt idx="60">
                  <c:v>6.0050413820096397E-2</c:v>
                </c:pt>
                <c:pt idx="61">
                  <c:v>6.7541118399951194E-2</c:v>
                </c:pt>
                <c:pt idx="62">
                  <c:v>6.0116323661727998E-2</c:v>
                </c:pt>
                <c:pt idx="63">
                  <c:v>5.97100432463585E-2</c:v>
                </c:pt>
                <c:pt idx="64">
                  <c:v>5.1991010990393202E-2</c:v>
                </c:pt>
                <c:pt idx="65">
                  <c:v>5.2504397172157498E-2</c:v>
                </c:pt>
                <c:pt idx="66">
                  <c:v>6.28812459810867E-2</c:v>
                </c:pt>
                <c:pt idx="67">
                  <c:v>8.6364764994088003E-2</c:v>
                </c:pt>
                <c:pt idx="68">
                  <c:v>0.104229527498486</c:v>
                </c:pt>
                <c:pt idx="69">
                  <c:v>7.5879031357094798E-2</c:v>
                </c:pt>
                <c:pt idx="70">
                  <c:v>6.7633003545703396E-2</c:v>
                </c:pt>
                <c:pt idx="71">
                  <c:v>6.4302782008472295E-2</c:v>
                </c:pt>
                <c:pt idx="72">
                  <c:v>7.6881720430107506E-2</c:v>
                </c:pt>
                <c:pt idx="73">
                  <c:v>0.10693533013809101</c:v>
                </c:pt>
                <c:pt idx="74">
                  <c:v>7.6458148978435003E-2</c:v>
                </c:pt>
                <c:pt idx="75">
                  <c:v>5.4470442870101297E-2</c:v>
                </c:pt>
                <c:pt idx="76">
                  <c:v>5.8559107464424498E-2</c:v>
                </c:pt>
                <c:pt idx="77">
                  <c:v>7.1323619789288001E-2</c:v>
                </c:pt>
                <c:pt idx="78">
                  <c:v>4.8200686134372603E-2</c:v>
                </c:pt>
                <c:pt idx="79">
                  <c:v>6.0848334470426597E-2</c:v>
                </c:pt>
                <c:pt idx="80">
                  <c:v>5.7772172216791103E-2</c:v>
                </c:pt>
                <c:pt idx="81">
                  <c:v>7.4303921036474999E-2</c:v>
                </c:pt>
                <c:pt idx="82">
                  <c:v>8.6529865731166097E-2</c:v>
                </c:pt>
                <c:pt idx="83">
                  <c:v>0.102010789051909</c:v>
                </c:pt>
                <c:pt idx="84">
                  <c:v>9.3912490277055893E-2</c:v>
                </c:pt>
                <c:pt idx="85">
                  <c:v>9.8868698836919594E-2</c:v>
                </c:pt>
                <c:pt idx="86">
                  <c:v>0.10574213086211599</c:v>
                </c:pt>
                <c:pt idx="87">
                  <c:v>0.124927496186733</c:v>
                </c:pt>
                <c:pt idx="88">
                  <c:v>0.14189385278401001</c:v>
                </c:pt>
                <c:pt idx="89">
                  <c:v>0.173238971879279</c:v>
                </c:pt>
                <c:pt idx="90">
                  <c:v>8.8154251563164795E-2</c:v>
                </c:pt>
                <c:pt idx="91">
                  <c:v>4.7766120161419998E-2</c:v>
                </c:pt>
                <c:pt idx="92">
                  <c:v>5.8393105164592098E-2</c:v>
                </c:pt>
                <c:pt idx="93">
                  <c:v>0.101239017734197</c:v>
                </c:pt>
                <c:pt idx="94">
                  <c:v>4.4280242017202397E-2</c:v>
                </c:pt>
                <c:pt idx="95">
                  <c:v>3.6712746760023798E-2</c:v>
                </c:pt>
                <c:pt idx="96">
                  <c:v>3.8419118462924597E-2</c:v>
                </c:pt>
                <c:pt idx="97">
                  <c:v>2.7091020560614999E-2</c:v>
                </c:pt>
                <c:pt idx="98">
                  <c:v>3.3293248373177098E-2</c:v>
                </c:pt>
                <c:pt idx="99">
                  <c:v>4.4921227122666503E-2</c:v>
                </c:pt>
                <c:pt idx="100">
                  <c:v>4.2518891129479E-2</c:v>
                </c:pt>
                <c:pt idx="101">
                  <c:v>3.5440423402308303E-2</c:v>
                </c:pt>
                <c:pt idx="102">
                  <c:v>3.2632387436945999E-2</c:v>
                </c:pt>
                <c:pt idx="103">
                  <c:v>4.4132043072874001E-2</c:v>
                </c:pt>
                <c:pt idx="104">
                  <c:v>3.4930522002495197E-2</c:v>
                </c:pt>
                <c:pt idx="105">
                  <c:v>2.2504763600452501E-2</c:v>
                </c:pt>
                <c:pt idx="106">
                  <c:v>3.0211513765449199E-2</c:v>
                </c:pt>
                <c:pt idx="107">
                  <c:v>2.3736369893882701E-2</c:v>
                </c:pt>
                <c:pt idx="108">
                  <c:v>3.7156974820002797E-2</c:v>
                </c:pt>
                <c:pt idx="109">
                  <c:v>5.09234290025498E-2</c:v>
                </c:pt>
                <c:pt idx="110">
                  <c:v>5.3574873853391401E-2</c:v>
                </c:pt>
                <c:pt idx="111">
                  <c:v>5.0953017290369898E-2</c:v>
                </c:pt>
                <c:pt idx="112">
                  <c:v>4.3620261087390803E-2</c:v>
                </c:pt>
                <c:pt idx="113">
                  <c:v>2.8415221629082402E-2</c:v>
                </c:pt>
                <c:pt idx="114">
                  <c:v>3.0942026270138499E-2</c:v>
                </c:pt>
                <c:pt idx="115">
                  <c:v>4.11239140931626E-2</c:v>
                </c:pt>
                <c:pt idx="116">
                  <c:v>5.0578416645007299E-2</c:v>
                </c:pt>
                <c:pt idx="117">
                  <c:v>4.8681539349351599E-2</c:v>
                </c:pt>
                <c:pt idx="118">
                  <c:v>5.2371141960452103E-2</c:v>
                </c:pt>
                <c:pt idx="119">
                  <c:v>4.3518972127514197E-2</c:v>
                </c:pt>
                <c:pt idx="120">
                  <c:v>2.2313350335813199E-2</c:v>
                </c:pt>
                <c:pt idx="121">
                  <c:v>8.3793764040606695E-3</c:v>
                </c:pt>
                <c:pt idx="122">
                  <c:v>1.4120126564683101E-2</c:v>
                </c:pt>
                <c:pt idx="123">
                  <c:v>1.18108895302782E-2</c:v>
                </c:pt>
                <c:pt idx="124">
                  <c:v>3.8202342234762897E-2</c:v>
                </c:pt>
                <c:pt idx="125">
                  <c:v>4.1646888741311297E-2</c:v>
                </c:pt>
                <c:pt idx="126">
                  <c:v>4.8380289381637902E-2</c:v>
                </c:pt>
                <c:pt idx="127">
                  <c:v>3.6041383407633298E-2</c:v>
                </c:pt>
                <c:pt idx="128">
                  <c:v>3.8797704382330898E-2</c:v>
                </c:pt>
                <c:pt idx="129">
                  <c:v>3.1217983751299801E-2</c:v>
                </c:pt>
                <c:pt idx="130">
                  <c:v>2.0357965924107799E-2</c:v>
                </c:pt>
                <c:pt idx="131">
                  <c:v>1.50667594413793E-2</c:v>
                </c:pt>
                <c:pt idx="132">
                  <c:v>2.9444229889591E-2</c:v>
                </c:pt>
                <c:pt idx="133">
                  <c:v>1.6949407797548999E-2</c:v>
                </c:pt>
                <c:pt idx="134">
                  <c:v>3.3455034462518303E-2</c:v>
                </c:pt>
                <c:pt idx="135">
                  <c:v>2.15387124830933E-2</c:v>
                </c:pt>
                <c:pt idx="136">
                  <c:v>2.43250216914071E-2</c:v>
                </c:pt>
                <c:pt idx="137">
                  <c:v>1.7097234296669001E-2</c:v>
                </c:pt>
                <c:pt idx="138">
                  <c:v>2.0759332058234398E-2</c:v>
                </c:pt>
                <c:pt idx="139">
                  <c:v>2.8794518704952199E-2</c:v>
                </c:pt>
                <c:pt idx="140">
                  <c:v>2.2607988684523999E-2</c:v>
                </c:pt>
                <c:pt idx="141">
                  <c:v>3.2988723705363397E-2</c:v>
                </c:pt>
                <c:pt idx="142">
                  <c:v>4.51635272140989E-2</c:v>
                </c:pt>
                <c:pt idx="143">
                  <c:v>4.2876423592847698E-2</c:v>
                </c:pt>
                <c:pt idx="144">
                  <c:v>4.9109316957373403E-2</c:v>
                </c:pt>
                <c:pt idx="145">
                  <c:v>4.2400455109132103E-2</c:v>
                </c:pt>
                <c:pt idx="146">
                  <c:v>5.2364459913778597E-2</c:v>
                </c:pt>
                <c:pt idx="147">
                  <c:v>3.7099338726775802E-2</c:v>
                </c:pt>
                <c:pt idx="148">
                  <c:v>5.9811057007158198E-2</c:v>
                </c:pt>
                <c:pt idx="149">
                  <c:v>1.91444370160277E-2</c:v>
                </c:pt>
                <c:pt idx="150">
                  <c:v>3.3870727087977899E-2</c:v>
                </c:pt>
                <c:pt idx="151">
                  <c:v>1.3200756008657499E-2</c:v>
                </c:pt>
                <c:pt idx="152">
                  <c:v>2.89834010837343E-2</c:v>
                </c:pt>
                <c:pt idx="154">
                  <c:v>6.9757660147427E-2</c:v>
                </c:pt>
                <c:pt idx="155">
                  <c:v>0.17750790751644999</c:v>
                </c:pt>
                <c:pt idx="156">
                  <c:v>0.191631555021813</c:v>
                </c:pt>
                <c:pt idx="157">
                  <c:v>0.10138861500389</c:v>
                </c:pt>
                <c:pt idx="158">
                  <c:v>7.4929393456166296E-2</c:v>
                </c:pt>
                <c:pt idx="159">
                  <c:v>9.52342839095702E-2</c:v>
                </c:pt>
                <c:pt idx="160">
                  <c:v>9.5251730928717901E-2</c:v>
                </c:pt>
                <c:pt idx="161">
                  <c:v>5.2330502070549803E-2</c:v>
                </c:pt>
                <c:pt idx="162">
                  <c:v>6.2256641405252201E-2</c:v>
                </c:pt>
                <c:pt idx="163">
                  <c:v>7.1760861108767296E-2</c:v>
                </c:pt>
                <c:pt idx="164">
                  <c:v>5.1371085379174897E-2</c:v>
                </c:pt>
                <c:pt idx="165">
                  <c:v>5.66218789309531E-2</c:v>
                </c:pt>
                <c:pt idx="166">
                  <c:v>4.4346196331482401E-2</c:v>
                </c:pt>
                <c:pt idx="167">
                  <c:v>4.04264492801375E-2</c:v>
                </c:pt>
                <c:pt idx="168">
                  <c:v>4.1404906104965201E-2</c:v>
                </c:pt>
                <c:pt idx="169">
                  <c:v>6.9714204013753597E-2</c:v>
                </c:pt>
                <c:pt idx="170">
                  <c:v>8.7256613401369698E-2</c:v>
                </c:pt>
                <c:pt idx="171">
                  <c:v>0.10743948680203599</c:v>
                </c:pt>
                <c:pt idx="172">
                  <c:v>0.107619024899263</c:v>
                </c:pt>
                <c:pt idx="173">
                  <c:v>0.105789703671018</c:v>
                </c:pt>
                <c:pt idx="174">
                  <c:v>0.122822817119981</c:v>
                </c:pt>
                <c:pt idx="175">
                  <c:v>0.117302569837238</c:v>
                </c:pt>
                <c:pt idx="176">
                  <c:v>5.2965790769917101E-2</c:v>
                </c:pt>
                <c:pt idx="177">
                  <c:v>6.7072264965049103E-2</c:v>
                </c:pt>
                <c:pt idx="178">
                  <c:v>0.11678475732383301</c:v>
                </c:pt>
                <c:pt idx="179">
                  <c:v>0.100090933678044</c:v>
                </c:pt>
                <c:pt idx="180">
                  <c:v>9.5576362162610701E-2</c:v>
                </c:pt>
                <c:pt idx="181">
                  <c:v>1.6764356904922499E-2</c:v>
                </c:pt>
                <c:pt idx="182">
                  <c:v>9.0315783825452496E-4</c:v>
                </c:pt>
                <c:pt idx="183">
                  <c:v>7.1720709992527804E-3</c:v>
                </c:pt>
                <c:pt idx="184" formatCode="0.00E+00">
                  <c:v>2.6561320926363299E-5</c:v>
                </c:pt>
                <c:pt idx="185">
                  <c:v>8.9246014607660198E-3</c:v>
                </c:pt>
                <c:pt idx="186">
                  <c:v>1.1154756308413101E-2</c:v>
                </c:pt>
                <c:pt idx="187">
                  <c:v>5.7360919686745603E-3</c:v>
                </c:pt>
                <c:pt idx="188">
                  <c:v>3.7176241407641201E-3</c:v>
                </c:pt>
                <c:pt idx="189">
                  <c:v>1.8560876222057099E-2</c:v>
                </c:pt>
                <c:pt idx="190">
                  <c:v>3.31856791847473E-3</c:v>
                </c:pt>
                <c:pt idx="191">
                  <c:v>9.2651341586116598E-3</c:v>
                </c:pt>
                <c:pt idx="192">
                  <c:v>7.0079335647898096E-3</c:v>
                </c:pt>
                <c:pt idx="193">
                  <c:v>1.7279716134875198E-2</c:v>
                </c:pt>
                <c:pt idx="194">
                  <c:v>1.5976331675014901E-2</c:v>
                </c:pt>
                <c:pt idx="195">
                  <c:v>1.5283882190986999E-2</c:v>
                </c:pt>
                <c:pt idx="196">
                  <c:v>5.2265011731770696E-3</c:v>
                </c:pt>
                <c:pt idx="197">
                  <c:v>1.4060410420727301E-2</c:v>
                </c:pt>
                <c:pt idx="198">
                  <c:v>2.5199079358267E-3</c:v>
                </c:pt>
                <c:pt idx="199">
                  <c:v>1.60474303687408E-2</c:v>
                </c:pt>
                <c:pt idx="200">
                  <c:v>2.9702873143006899E-2</c:v>
                </c:pt>
                <c:pt idx="201">
                  <c:v>4.2393563389777698E-2</c:v>
                </c:pt>
                <c:pt idx="202">
                  <c:v>3.3100139449907001E-2</c:v>
                </c:pt>
                <c:pt idx="203">
                  <c:v>3.6400754825550601E-2</c:v>
                </c:pt>
                <c:pt idx="204">
                  <c:v>1.7531682159606599E-2</c:v>
                </c:pt>
                <c:pt idx="205">
                  <c:v>2.11826091837732E-2</c:v>
                </c:pt>
                <c:pt idx="206">
                  <c:v>2.1866412105626901E-2</c:v>
                </c:pt>
                <c:pt idx="207">
                  <c:v>2.7472607454816399E-2</c:v>
                </c:pt>
                <c:pt idx="208">
                  <c:v>2.7385683293965901E-2</c:v>
                </c:pt>
                <c:pt idx="209">
                  <c:v>1.7934695488445299E-2</c:v>
                </c:pt>
                <c:pt idx="210">
                  <c:v>1.8433984120855E-2</c:v>
                </c:pt>
                <c:pt idx="211">
                  <c:v>2.33224926932111E-2</c:v>
                </c:pt>
                <c:pt idx="212">
                  <c:v>1.1632090717617999E-2</c:v>
                </c:pt>
                <c:pt idx="213">
                  <c:v>2.3657978064957098E-2</c:v>
                </c:pt>
                <c:pt idx="214">
                  <c:v>2.2912419588506702E-2</c:v>
                </c:pt>
                <c:pt idx="215">
                  <c:v>4.5629393678624799E-2</c:v>
                </c:pt>
                <c:pt idx="216">
                  <c:v>6.4491117022063296E-2</c:v>
                </c:pt>
                <c:pt idx="217">
                  <c:v>4.6608480843281001E-2</c:v>
                </c:pt>
                <c:pt idx="218">
                  <c:v>3.7591247807836702E-2</c:v>
                </c:pt>
                <c:pt idx="219">
                  <c:v>7.8555962619069997E-2</c:v>
                </c:pt>
                <c:pt idx="220">
                  <c:v>2.9247624618595199E-2</c:v>
                </c:pt>
                <c:pt idx="221">
                  <c:v>2.10995471894929E-2</c:v>
                </c:pt>
                <c:pt idx="222">
                  <c:v>1.78294383779583E-2</c:v>
                </c:pt>
                <c:pt idx="223">
                  <c:v>6.7408014391611096E-3</c:v>
                </c:pt>
                <c:pt idx="224">
                  <c:v>3.4070348159990597E-2</c:v>
                </c:pt>
                <c:pt idx="225">
                  <c:v>1.7713705459769399E-2</c:v>
                </c:pt>
                <c:pt idx="226">
                  <c:v>2.44211104710511E-2</c:v>
                </c:pt>
                <c:pt idx="227">
                  <c:v>2.8545728019986699E-2</c:v>
                </c:pt>
                <c:pt idx="228">
                  <c:v>2.97211680997705E-2</c:v>
                </c:pt>
                <c:pt idx="229">
                  <c:v>3.1868453754193303E-2</c:v>
                </c:pt>
                <c:pt idx="230">
                  <c:v>3.7299446475162902E-2</c:v>
                </c:pt>
                <c:pt idx="231">
                  <c:v>3.7101607692540103E-2</c:v>
                </c:pt>
                <c:pt idx="232">
                  <c:v>8.9672741771659195E-2</c:v>
                </c:pt>
                <c:pt idx="233">
                  <c:v>0.18590292162029501</c:v>
                </c:pt>
                <c:pt idx="234">
                  <c:v>0.366767731669144</c:v>
                </c:pt>
                <c:pt idx="235">
                  <c:v>0.16008656261997001</c:v>
                </c:pt>
                <c:pt idx="236">
                  <c:v>0.112616280478637</c:v>
                </c:pt>
                <c:pt idx="237">
                  <c:v>8.7841831607599202E-2</c:v>
                </c:pt>
                <c:pt idx="238">
                  <c:v>8.0249475491924599E-2</c:v>
                </c:pt>
                <c:pt idx="239">
                  <c:v>5.2720551973006201E-2</c:v>
                </c:pt>
                <c:pt idx="240">
                  <c:v>2.8956353296596401E-2</c:v>
                </c:pt>
                <c:pt idx="241">
                  <c:v>2.32103014275633E-2</c:v>
                </c:pt>
                <c:pt idx="242">
                  <c:v>4.7448082246111203E-2</c:v>
                </c:pt>
                <c:pt idx="243">
                  <c:v>4.58170534912802E-2</c:v>
                </c:pt>
                <c:pt idx="244">
                  <c:v>5.9254825832303397E-2</c:v>
                </c:pt>
                <c:pt idx="245">
                  <c:v>4.2684859522235399E-2</c:v>
                </c:pt>
                <c:pt idx="246">
                  <c:v>3.5853454703149497E-2</c:v>
                </c:pt>
                <c:pt idx="247">
                  <c:v>4.90477638207742E-2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2E-4258-980B-443DCE76CCC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Acer (Global)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</c:numCache>
            </c:numRef>
          </c:cat>
          <c:val>
            <c:numRef>
              <c:f>Sheet1!$E$2:$E$249</c:f>
              <c:numCache>
                <c:formatCode>General</c:formatCode>
                <c:ptCount val="248"/>
                <c:pt idx="0" formatCode="0.00E+00">
                  <c:v>-3.7655901315179397E-5</c:v>
                </c:pt>
                <c:pt idx="1">
                  <c:v>5.0176507396892701E-3</c:v>
                </c:pt>
                <c:pt idx="2">
                  <c:v>1.75091221585095E-3</c:v>
                </c:pt>
                <c:pt idx="3">
                  <c:v>-3.2946696011190599E-4</c:v>
                </c:pt>
                <c:pt idx="4">
                  <c:v>1.1710235677906401E-2</c:v>
                </c:pt>
                <c:pt idx="5">
                  <c:v>1.6000859905035799E-4</c:v>
                </c:pt>
                <c:pt idx="6">
                  <c:v>8.6122137568396505E-3</c:v>
                </c:pt>
                <c:pt idx="7">
                  <c:v>1.9199347673928399E-3</c:v>
                </c:pt>
                <c:pt idx="8">
                  <c:v>1.21028858230127E-2</c:v>
                </c:pt>
                <c:pt idx="9">
                  <c:v>-1.9855364491324899E-3</c:v>
                </c:pt>
                <c:pt idx="10">
                  <c:v>5.1568510836915498E-3</c:v>
                </c:pt>
                <c:pt idx="11">
                  <c:v>1.30796594545989E-3</c:v>
                </c:pt>
                <c:pt idx="12">
                  <c:v>-3.48159043191199E-4</c:v>
                </c:pt>
                <c:pt idx="13">
                  <c:v>-1.25149497190723E-3</c:v>
                </c:pt>
                <c:pt idx="14">
                  <c:v>2.7288577744734598E-4</c:v>
                </c:pt>
                <c:pt idx="15">
                  <c:v>-1.9760640304968799E-4</c:v>
                </c:pt>
                <c:pt idx="16">
                  <c:v>2.9923314449338098E-3</c:v>
                </c:pt>
                <c:pt idx="17">
                  <c:v>1.2609947247151601</c:v>
                </c:pt>
                <c:pt idx="18">
                  <c:v>-3.00144171418562E-3</c:v>
                </c:pt>
                <c:pt idx="19">
                  <c:v>-2.08155765933302E-3</c:v>
                </c:pt>
                <c:pt idx="20">
                  <c:v>-3.81007323890051E-4</c:v>
                </c:pt>
                <c:pt idx="21">
                  <c:v>1.89575098084204E-3</c:v>
                </c:pt>
                <c:pt idx="22">
                  <c:v>1.0129065669892299E-2</c:v>
                </c:pt>
                <c:pt idx="23">
                  <c:v>3.0198283789719198E-3</c:v>
                </c:pt>
                <c:pt idx="24">
                  <c:v>6.8571262917274303E-3</c:v>
                </c:pt>
                <c:pt idx="25">
                  <c:v>5.4723176909903899E-3</c:v>
                </c:pt>
                <c:pt idx="26">
                  <c:v>1.04795188117118E-2</c:v>
                </c:pt>
                <c:pt idx="27">
                  <c:v>6.6604855131653304E-3</c:v>
                </c:pt>
                <c:pt idx="28">
                  <c:v>8.3134414508005006E-3</c:v>
                </c:pt>
                <c:pt idx="29">
                  <c:v>1.8575978491989101E-3</c:v>
                </c:pt>
                <c:pt idx="30">
                  <c:v>8.65624517904264E-3</c:v>
                </c:pt>
                <c:pt idx="31">
                  <c:v>-1.6716623056402301E-4</c:v>
                </c:pt>
                <c:pt idx="32">
                  <c:v>9.5656391839042405E-4</c:v>
                </c:pt>
                <c:pt idx="33">
                  <c:v>5.4885812435397701E-3</c:v>
                </c:pt>
                <c:pt idx="34">
                  <c:v>-2.3216074512826901E-4</c:v>
                </c:pt>
                <c:pt idx="35">
                  <c:v>0.19156091874949399</c:v>
                </c:pt>
                <c:pt idx="36">
                  <c:v>-1.77958966369834E-3</c:v>
                </c:pt>
                <c:pt idx="37">
                  <c:v>-7.5077775013597395E-4</c:v>
                </c:pt>
                <c:pt idx="38">
                  <c:v>7.6005231755245405E-4</c:v>
                </c:pt>
                <c:pt idx="39">
                  <c:v>5.2090994625636801E-3</c:v>
                </c:pt>
                <c:pt idx="40">
                  <c:v>-7.6000695128309096E-4</c:v>
                </c:pt>
                <c:pt idx="41">
                  <c:v>4.9678880719987899E-3</c:v>
                </c:pt>
                <c:pt idx="42">
                  <c:v>1.7423816447878801E-3</c:v>
                </c:pt>
                <c:pt idx="43">
                  <c:v>8.5356677380582398E-3</c:v>
                </c:pt>
                <c:pt idx="44">
                  <c:v>3.5770755053916498E-3</c:v>
                </c:pt>
                <c:pt idx="45">
                  <c:v>6.9500276333098699E-3</c:v>
                </c:pt>
                <c:pt idx="46">
                  <c:v>-8.5247747559922204E-4</c:v>
                </c:pt>
                <c:pt idx="47">
                  <c:v>3.5118664949589399E-3</c:v>
                </c:pt>
                <c:pt idx="48">
                  <c:v>-2.14040282751846E-3</c:v>
                </c:pt>
                <c:pt idx="49">
                  <c:v>3.56741440290286E-3</c:v>
                </c:pt>
                <c:pt idx="50">
                  <c:v>-2.9186894806261599E-3</c:v>
                </c:pt>
                <c:pt idx="51">
                  <c:v>5.3742517744296801E-3</c:v>
                </c:pt>
                <c:pt idx="52">
                  <c:v>1.87162158405897E-3</c:v>
                </c:pt>
                <c:pt idx="53">
                  <c:v>6.0780236638956703E-3</c:v>
                </c:pt>
                <c:pt idx="54">
                  <c:v>7.78236216556457E-3</c:v>
                </c:pt>
                <c:pt idx="55">
                  <c:v>8.0318844505496197E-3</c:v>
                </c:pt>
                <c:pt idx="56">
                  <c:v>3.6497212455924299E-3</c:v>
                </c:pt>
                <c:pt idx="57">
                  <c:v>6.1691006053406798E-3</c:v>
                </c:pt>
                <c:pt idx="58">
                  <c:v>1.0836940629774399E-3</c:v>
                </c:pt>
                <c:pt idx="59">
                  <c:v>4.5384986016793198E-4</c:v>
                </c:pt>
                <c:pt idx="60">
                  <c:v>2.2044036018472901E-3</c:v>
                </c:pt>
                <c:pt idx="61">
                  <c:v>3.8066802885926799E-3</c:v>
                </c:pt>
                <c:pt idx="62">
                  <c:v>3.79727374268562E-4</c:v>
                </c:pt>
                <c:pt idx="63">
                  <c:v>6.1219229580539002E-3</c:v>
                </c:pt>
                <c:pt idx="64">
                  <c:v>-3.0561435802184899E-3</c:v>
                </c:pt>
                <c:pt idx="65">
                  <c:v>2.2134564817785302E-3</c:v>
                </c:pt>
                <c:pt idx="66" formatCode="0.00E+00">
                  <c:v>6.4827834404891096E-5</c:v>
                </c:pt>
                <c:pt idx="67">
                  <c:v>1.3428614135533401E-3</c:v>
                </c:pt>
                <c:pt idx="68">
                  <c:v>1.2594944815156699E-3</c:v>
                </c:pt>
                <c:pt idx="69">
                  <c:v>7.0012193790418504E-3</c:v>
                </c:pt>
                <c:pt idx="70">
                  <c:v>-7.3155768540704501E-4</c:v>
                </c:pt>
                <c:pt idx="71">
                  <c:v>7.1396848315312201E-3</c:v>
                </c:pt>
                <c:pt idx="72">
                  <c:v>6.3613661547726897E-3</c:v>
                </c:pt>
                <c:pt idx="73">
                  <c:v>-6.4813290502241903E-3</c:v>
                </c:pt>
                <c:pt idx="74">
                  <c:v>-7.4725308100686396E-3</c:v>
                </c:pt>
                <c:pt idx="75">
                  <c:v>-1.44183394610504E-2</c:v>
                </c:pt>
                <c:pt idx="76">
                  <c:v>1.0743536049657399E-3</c:v>
                </c:pt>
                <c:pt idx="77">
                  <c:v>1.9458557532777199E-2</c:v>
                </c:pt>
                <c:pt idx="78">
                  <c:v>1.58342027483546E-3</c:v>
                </c:pt>
                <c:pt idx="79">
                  <c:v>7.0928697399102103E-3</c:v>
                </c:pt>
                <c:pt idx="80">
                  <c:v>-4.9998407458132796E-4</c:v>
                </c:pt>
                <c:pt idx="81">
                  <c:v>7.0368480846347602E-3</c:v>
                </c:pt>
                <c:pt idx="82">
                  <c:v>-1.8516718282018899E-3</c:v>
                </c:pt>
                <c:pt idx="83">
                  <c:v>7.0550003009022403E-3</c:v>
                </c:pt>
                <c:pt idx="84">
                  <c:v>2.4348217654920402E-3</c:v>
                </c:pt>
                <c:pt idx="85">
                  <c:v>1.08221952207371E-2</c:v>
                </c:pt>
                <c:pt idx="86">
                  <c:v>2.35118916483169E-3</c:v>
                </c:pt>
                <c:pt idx="87">
                  <c:v>1.2385106844224799E-2</c:v>
                </c:pt>
                <c:pt idx="88">
                  <c:v>7.31167621010092E-4</c:v>
                </c:pt>
                <c:pt idx="89">
                  <c:v>1.52248347133636E-2</c:v>
                </c:pt>
                <c:pt idx="90">
                  <c:v>4.9045191905507503E-4</c:v>
                </c:pt>
                <c:pt idx="91">
                  <c:v>1.3140345459682099E-2</c:v>
                </c:pt>
                <c:pt idx="92">
                  <c:v>8.9194568420885093E-3</c:v>
                </c:pt>
                <c:pt idx="93">
                  <c:v>-3.7747031422645798E-3</c:v>
                </c:pt>
                <c:pt idx="94">
                  <c:v>5.4402187041935699E-3</c:v>
                </c:pt>
                <c:pt idx="95">
                  <c:v>-3.4230806486127202E-3</c:v>
                </c:pt>
                <c:pt idx="96">
                  <c:v>1.1907177307862201E-2</c:v>
                </c:pt>
                <c:pt idx="97">
                  <c:v>4.6901477479797697E-3</c:v>
                </c:pt>
                <c:pt idx="98">
                  <c:v>4.5789235755454398E-3</c:v>
                </c:pt>
                <c:pt idx="99">
                  <c:v>1.45038857093806E-2</c:v>
                </c:pt>
                <c:pt idx="100">
                  <c:v>9.7850036772376796E-3</c:v>
                </c:pt>
                <c:pt idx="101">
                  <c:v>-3.1072207556428E-3</c:v>
                </c:pt>
                <c:pt idx="102">
                  <c:v>-2.7743904525456202E-4</c:v>
                </c:pt>
                <c:pt idx="103">
                  <c:v>3.7546854960753399E-3</c:v>
                </c:pt>
                <c:pt idx="104">
                  <c:v>1.00429442213398E-2</c:v>
                </c:pt>
                <c:pt idx="105">
                  <c:v>-3.5137528285710299E-4</c:v>
                </c:pt>
                <c:pt idx="106">
                  <c:v>8.9693479468977606E-3</c:v>
                </c:pt>
                <c:pt idx="107">
                  <c:v>-3.0234162199345798E-3</c:v>
                </c:pt>
                <c:pt idx="108">
                  <c:v>-3.1159696402848799E-3</c:v>
                </c:pt>
                <c:pt idx="109">
                  <c:v>-2.3393616741914599E-3</c:v>
                </c:pt>
                <c:pt idx="110">
                  <c:v>5.8254242411437101E-3</c:v>
                </c:pt>
                <c:pt idx="111">
                  <c:v>4.0128362680511799E-3</c:v>
                </c:pt>
                <c:pt idx="112">
                  <c:v>6.3426157113618004E-3</c:v>
                </c:pt>
                <c:pt idx="113">
                  <c:v>-1.01697300204791E-4</c:v>
                </c:pt>
                <c:pt idx="114">
                  <c:v>7.7474931127744697E-3</c:v>
                </c:pt>
                <c:pt idx="115">
                  <c:v>1.9690789887254001E-3</c:v>
                </c:pt>
                <c:pt idx="116">
                  <c:v>8.5325076059956095E-3</c:v>
                </c:pt>
                <c:pt idx="117">
                  <c:v>1.5529133023293E-3</c:v>
                </c:pt>
                <c:pt idx="118">
                  <c:v>7.7829327125720398E-3</c:v>
                </c:pt>
                <c:pt idx="119">
                  <c:v>3.78949415428935E-3</c:v>
                </c:pt>
                <c:pt idx="120">
                  <c:v>5.3790293273551599E-3</c:v>
                </c:pt>
                <c:pt idx="121">
                  <c:v>-5.1754199344976699E-3</c:v>
                </c:pt>
                <c:pt idx="122">
                  <c:v>3.9464619460327297E-3</c:v>
                </c:pt>
                <c:pt idx="123">
                  <c:v>-3.1330159344820801E-3</c:v>
                </c:pt>
                <c:pt idx="124">
                  <c:v>5.8595703141968098E-3</c:v>
                </c:pt>
                <c:pt idx="125">
                  <c:v>-1.39549412506215E-3</c:v>
                </c:pt>
                <c:pt idx="126">
                  <c:v>7.5505603356774004E-3</c:v>
                </c:pt>
                <c:pt idx="127">
                  <c:v>-2.20862628435315E-3</c:v>
                </c:pt>
                <c:pt idx="128">
                  <c:v>7.1065737470597601E-3</c:v>
                </c:pt>
                <c:pt idx="129">
                  <c:v>4.8051440175587399E-4</c:v>
                </c:pt>
                <c:pt idx="130">
                  <c:v>6.45919140164269E-3</c:v>
                </c:pt>
                <c:pt idx="131">
                  <c:v>-3.12312687462688E-3</c:v>
                </c:pt>
                <c:pt idx="132">
                  <c:v>6.3111309962559196E-3</c:v>
                </c:pt>
                <c:pt idx="133">
                  <c:v>-1.6446711914219899E-3</c:v>
                </c:pt>
                <c:pt idx="134">
                  <c:v>1.31206264193607E-2</c:v>
                </c:pt>
                <c:pt idx="135">
                  <c:v>3.0579983100632899E-3</c:v>
                </c:pt>
                <c:pt idx="136">
                  <c:v>7.9080559162374303E-3</c:v>
                </c:pt>
                <c:pt idx="137">
                  <c:v>2.6512062850032E-3</c:v>
                </c:pt>
                <c:pt idx="138">
                  <c:v>1.1768457356616E-2</c:v>
                </c:pt>
                <c:pt idx="139">
                  <c:v>4.0362721396915904E-3</c:v>
                </c:pt>
                <c:pt idx="140">
                  <c:v>1.1147789112646101E-2</c:v>
                </c:pt>
                <c:pt idx="141">
                  <c:v>4.84833216450049E-3</c:v>
                </c:pt>
                <c:pt idx="142">
                  <c:v>8.79121609760318E-3</c:v>
                </c:pt>
                <c:pt idx="143">
                  <c:v>6.40815930425488E-3</c:v>
                </c:pt>
                <c:pt idx="144">
                  <c:v>3.3691462468920297E-2</c:v>
                </c:pt>
                <c:pt idx="145">
                  <c:v>1.7813818095627199E-2</c:v>
                </c:pt>
                <c:pt idx="146">
                  <c:v>1.6767845897497798E-2</c:v>
                </c:pt>
                <c:pt idx="147">
                  <c:v>6.8093536899177199E-3</c:v>
                </c:pt>
                <c:pt idx="148">
                  <c:v>1.50293792534227E-2</c:v>
                </c:pt>
                <c:pt idx="149">
                  <c:v>8.30227666875761E-4</c:v>
                </c:pt>
                <c:pt idx="151">
                  <c:v>1.2840747973569501E-2</c:v>
                </c:pt>
                <c:pt idx="152">
                  <c:v>8.2365773765108296E-3</c:v>
                </c:pt>
                <c:pt idx="153">
                  <c:v>4.6943702142671004E-3</c:v>
                </c:pt>
                <c:pt idx="154">
                  <c:v>5.6348242838608698E-3</c:v>
                </c:pt>
                <c:pt idx="155">
                  <c:v>1.04759406099008E-2</c:v>
                </c:pt>
                <c:pt idx="156">
                  <c:v>1.4845508509842001E-3</c:v>
                </c:pt>
                <c:pt idx="157">
                  <c:v>1.15166241409096E-2</c:v>
                </c:pt>
                <c:pt idx="158">
                  <c:v>9.7820105230831001E-3</c:v>
                </c:pt>
                <c:pt idx="159">
                  <c:v>4.2129515163952004E-3</c:v>
                </c:pt>
                <c:pt idx="160">
                  <c:v>3.3278149373536501E-3</c:v>
                </c:pt>
                <c:pt idx="161">
                  <c:v>9.9831125925488907E-3</c:v>
                </c:pt>
                <c:pt idx="162">
                  <c:v>2.7651291043387402E-3</c:v>
                </c:pt>
                <c:pt idx="163">
                  <c:v>1.0092442161780801E-2</c:v>
                </c:pt>
                <c:pt idx="164">
                  <c:v>-5.1148311856879097E-3</c:v>
                </c:pt>
                <c:pt idx="165">
                  <c:v>6.0735966927192298E-3</c:v>
                </c:pt>
                <c:pt idx="166">
                  <c:v>2.2117976920259699E-4</c:v>
                </c:pt>
                <c:pt idx="167">
                  <c:v>8.2389281799544103E-3</c:v>
                </c:pt>
                <c:pt idx="168">
                  <c:v>-1.9904495282818901E-3</c:v>
                </c:pt>
                <c:pt idx="169">
                  <c:v>8.1370459150555095E-3</c:v>
                </c:pt>
                <c:pt idx="170">
                  <c:v>-1.9166113721214299E-3</c:v>
                </c:pt>
                <c:pt idx="171">
                  <c:v>7.5375872662322803E-3</c:v>
                </c:pt>
                <c:pt idx="172">
                  <c:v>-1.3820939774149301E-4</c:v>
                </c:pt>
                <c:pt idx="173">
                  <c:v>7.5830994366392901E-3</c:v>
                </c:pt>
                <c:pt idx="174">
                  <c:v>-1.46491055523335E-3</c:v>
                </c:pt>
                <c:pt idx="175">
                  <c:v>7.4167941648901701E-3</c:v>
                </c:pt>
                <c:pt idx="176">
                  <c:v>9.1666619835311502E-3</c:v>
                </c:pt>
                <c:pt idx="177">
                  <c:v>6.2088079217756499E-3</c:v>
                </c:pt>
                <c:pt idx="178">
                  <c:v>2.6252231439672399E-3</c:v>
                </c:pt>
                <c:pt idx="179">
                  <c:v>5.6832286265239102E-3</c:v>
                </c:pt>
                <c:pt idx="180">
                  <c:v>1.0840810299451401E-2</c:v>
                </c:pt>
                <c:pt idx="181">
                  <c:v>1.8142804872107499E-2</c:v>
                </c:pt>
                <c:pt idx="182">
                  <c:v>5.3221517809549698E-3</c:v>
                </c:pt>
                <c:pt idx="183">
                  <c:v>1.2208992539900401E-2</c:v>
                </c:pt>
                <c:pt idx="184">
                  <c:v>3.6825044123307599E-3</c:v>
                </c:pt>
                <c:pt idx="185">
                  <c:v>9.3624226967220399E-3</c:v>
                </c:pt>
                <c:pt idx="186">
                  <c:v>5.3941652805380201E-3</c:v>
                </c:pt>
                <c:pt idx="187">
                  <c:v>1.6338100560962899E-2</c:v>
                </c:pt>
                <c:pt idx="188">
                  <c:v>7.1139654504239896E-3</c:v>
                </c:pt>
                <c:pt idx="189">
                  <c:v>1.7594999192028799E-2</c:v>
                </c:pt>
                <c:pt idx="190">
                  <c:v>1.1869014658325099E-3</c:v>
                </c:pt>
                <c:pt idx="191">
                  <c:v>1.14916460149796E-2</c:v>
                </c:pt>
                <c:pt idx="192">
                  <c:v>0.35542732511660102</c:v>
                </c:pt>
                <c:pt idx="193">
                  <c:v>3.6026459371825098E-3</c:v>
                </c:pt>
                <c:pt idx="194">
                  <c:v>1.54917361212836E-3</c:v>
                </c:pt>
                <c:pt idx="195">
                  <c:v>1.0862380423295501E-2</c:v>
                </c:pt>
                <c:pt idx="196">
                  <c:v>5.8567993315733003E-3</c:v>
                </c:pt>
                <c:pt idx="197">
                  <c:v>1.02556723537226E-2</c:v>
                </c:pt>
                <c:pt idx="198">
                  <c:v>3.34489414280627E-3</c:v>
                </c:pt>
                <c:pt idx="199">
                  <c:v>7.8625292656993306E-3</c:v>
                </c:pt>
                <c:pt idx="200">
                  <c:v>2.05252691261376E-3</c:v>
                </c:pt>
                <c:pt idx="201">
                  <c:v>7.4769088589549896E-3</c:v>
                </c:pt>
                <c:pt idx="202">
                  <c:v>-1.3651668247603101E-3</c:v>
                </c:pt>
                <c:pt idx="203">
                  <c:v>2.8678057016741799E-3</c:v>
                </c:pt>
                <c:pt idx="204">
                  <c:v>3.22504363658119E-3</c:v>
                </c:pt>
                <c:pt idx="205">
                  <c:v>8.1356431596968995E-3</c:v>
                </c:pt>
                <c:pt idx="206">
                  <c:v>3.23383829764156E-3</c:v>
                </c:pt>
                <c:pt idx="207">
                  <c:v>1.0168397828763101E-2</c:v>
                </c:pt>
                <c:pt idx="208">
                  <c:v>2.7937351451148501E-3</c:v>
                </c:pt>
                <c:pt idx="209">
                  <c:v>8.15198300650446E-3</c:v>
                </c:pt>
                <c:pt idx="210">
                  <c:v>-1.8683921084612599E-3</c:v>
                </c:pt>
                <c:pt idx="211">
                  <c:v>5.7793012174542201E-3</c:v>
                </c:pt>
                <c:pt idx="212">
                  <c:v>-3.8099054978584898E-3</c:v>
                </c:pt>
                <c:pt idx="213">
                  <c:v>4.7350869946302101E-3</c:v>
                </c:pt>
                <c:pt idx="214">
                  <c:v>3.8465036243680402E-3</c:v>
                </c:pt>
                <c:pt idx="215">
                  <c:v>3.1137164981275998E-3</c:v>
                </c:pt>
                <c:pt idx="216">
                  <c:v>6.36460466601531E-3</c:v>
                </c:pt>
                <c:pt idx="217">
                  <c:v>-2.66472242657866E-3</c:v>
                </c:pt>
                <c:pt idx="218">
                  <c:v>5.5127341870379104E-3</c:v>
                </c:pt>
                <c:pt idx="219">
                  <c:v>-3.3971954183096699E-3</c:v>
                </c:pt>
                <c:pt idx="220">
                  <c:v>4.9265585644191496E-3</c:v>
                </c:pt>
                <c:pt idx="221">
                  <c:v>1.8771277930288101E-3</c:v>
                </c:pt>
                <c:pt idx="222">
                  <c:v>6.4462105392795403E-3</c:v>
                </c:pt>
                <c:pt idx="223" formatCode="0.00E+00">
                  <c:v>-9.1559588490923102E-5</c:v>
                </c:pt>
                <c:pt idx="224">
                  <c:v>4.7153231246129896E-3</c:v>
                </c:pt>
                <c:pt idx="225">
                  <c:v>1.64799639345145E-4</c:v>
                </c:pt>
                <c:pt idx="226">
                  <c:v>8.1484131835099591E-3</c:v>
                </c:pt>
                <c:pt idx="227">
                  <c:v>-3.29571880634192E-4</c:v>
                </c:pt>
                <c:pt idx="228">
                  <c:v>4.1379716944426499E-3</c:v>
                </c:pt>
                <c:pt idx="229">
                  <c:v>-8.9713373096497403E-4</c:v>
                </c:pt>
                <c:pt idx="230">
                  <c:v>6.3623830282746102E-3</c:v>
                </c:pt>
                <c:pt idx="231">
                  <c:v>8.0554544809609795E-4</c:v>
                </c:pt>
                <c:pt idx="232">
                  <c:v>6.4260039692932199E-3</c:v>
                </c:pt>
                <c:pt idx="233">
                  <c:v>-1.3180699611398199E-3</c:v>
                </c:pt>
                <c:pt idx="234">
                  <c:v>3.37759879453591E-3</c:v>
                </c:pt>
                <c:pt idx="235">
                  <c:v>-4.3934760541825397E-4</c:v>
                </c:pt>
                <c:pt idx="236">
                  <c:v>5.6566252720077004E-3</c:v>
                </c:pt>
                <c:pt idx="237">
                  <c:v>-3.56951306350255E-4</c:v>
                </c:pt>
                <c:pt idx="238">
                  <c:v>4.96072560588353E-3</c:v>
                </c:pt>
                <c:pt idx="239">
                  <c:v>-2.2239788299180602E-3</c:v>
                </c:pt>
                <c:pt idx="240">
                  <c:v>6.6812372553111303E-3</c:v>
                </c:pt>
                <c:pt idx="241">
                  <c:v>1.0707568970014199E-3</c:v>
                </c:pt>
                <c:pt idx="242">
                  <c:v>9.4445238097635009E-3</c:v>
                </c:pt>
                <c:pt idx="243">
                  <c:v>1.5611275220651101E-2</c:v>
                </c:pt>
                <c:pt idx="244">
                  <c:v>2.4913755677760701E-2</c:v>
                </c:pt>
                <c:pt idx="245">
                  <c:v>1.7699636347936601E-2</c:v>
                </c:pt>
                <c:pt idx="246">
                  <c:v>1.42943855074136E-2</c:v>
                </c:pt>
                <c:pt idx="247">
                  <c:v>6.2619297167885002E-2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62E-4258-980B-443DCE76CCCA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AORUS (Global)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  <c:pt idx="52">
                  <c:v>43153</c:v>
                </c:pt>
                <c:pt idx="53">
                  <c:v>43154</c:v>
                </c:pt>
                <c:pt idx="54">
                  <c:v>43155</c:v>
                </c:pt>
                <c:pt idx="55">
                  <c:v>43156</c:v>
                </c:pt>
                <c:pt idx="56">
                  <c:v>43157</c:v>
                </c:pt>
                <c:pt idx="57">
                  <c:v>43158</c:v>
                </c:pt>
                <c:pt idx="58">
                  <c:v>43159</c:v>
                </c:pt>
                <c:pt idx="59">
                  <c:v>43160</c:v>
                </c:pt>
                <c:pt idx="60">
                  <c:v>43161</c:v>
                </c:pt>
                <c:pt idx="61">
                  <c:v>43162</c:v>
                </c:pt>
                <c:pt idx="62">
                  <c:v>43163</c:v>
                </c:pt>
                <c:pt idx="63">
                  <c:v>43164</c:v>
                </c:pt>
                <c:pt idx="64">
                  <c:v>43165</c:v>
                </c:pt>
                <c:pt idx="65">
                  <c:v>43166</c:v>
                </c:pt>
                <c:pt idx="66">
                  <c:v>43167</c:v>
                </c:pt>
                <c:pt idx="67">
                  <c:v>43168</c:v>
                </c:pt>
                <c:pt idx="68">
                  <c:v>43169</c:v>
                </c:pt>
                <c:pt idx="69">
                  <c:v>43170</c:v>
                </c:pt>
                <c:pt idx="70">
                  <c:v>43171</c:v>
                </c:pt>
                <c:pt idx="71">
                  <c:v>43172</c:v>
                </c:pt>
                <c:pt idx="72">
                  <c:v>43173</c:v>
                </c:pt>
                <c:pt idx="73">
                  <c:v>43174</c:v>
                </c:pt>
                <c:pt idx="74">
                  <c:v>43175</c:v>
                </c:pt>
                <c:pt idx="75">
                  <c:v>43176</c:v>
                </c:pt>
                <c:pt idx="76">
                  <c:v>43177</c:v>
                </c:pt>
                <c:pt idx="77">
                  <c:v>43178</c:v>
                </c:pt>
                <c:pt idx="78">
                  <c:v>43179</c:v>
                </c:pt>
                <c:pt idx="79">
                  <c:v>43180</c:v>
                </c:pt>
                <c:pt idx="80">
                  <c:v>43181</c:v>
                </c:pt>
                <c:pt idx="81">
                  <c:v>43182</c:v>
                </c:pt>
                <c:pt idx="82">
                  <c:v>43183</c:v>
                </c:pt>
                <c:pt idx="83">
                  <c:v>43184</c:v>
                </c:pt>
                <c:pt idx="84">
                  <c:v>43185</c:v>
                </c:pt>
                <c:pt idx="85">
                  <c:v>43186</c:v>
                </c:pt>
                <c:pt idx="86">
                  <c:v>43187</c:v>
                </c:pt>
                <c:pt idx="87">
                  <c:v>43188</c:v>
                </c:pt>
                <c:pt idx="88">
                  <c:v>43189</c:v>
                </c:pt>
                <c:pt idx="89">
                  <c:v>43190</c:v>
                </c:pt>
                <c:pt idx="90">
                  <c:v>43191</c:v>
                </c:pt>
                <c:pt idx="91">
                  <c:v>43192</c:v>
                </c:pt>
                <c:pt idx="92">
                  <c:v>43193</c:v>
                </c:pt>
                <c:pt idx="93">
                  <c:v>43194</c:v>
                </c:pt>
                <c:pt idx="94">
                  <c:v>43195</c:v>
                </c:pt>
                <c:pt idx="95">
                  <c:v>43196</c:v>
                </c:pt>
                <c:pt idx="96">
                  <c:v>43197</c:v>
                </c:pt>
                <c:pt idx="97">
                  <c:v>43198</c:v>
                </c:pt>
                <c:pt idx="98">
                  <c:v>43199</c:v>
                </c:pt>
                <c:pt idx="99">
                  <c:v>43200</c:v>
                </c:pt>
                <c:pt idx="100">
                  <c:v>43201</c:v>
                </c:pt>
                <c:pt idx="101">
                  <c:v>43202</c:v>
                </c:pt>
                <c:pt idx="102">
                  <c:v>43203</c:v>
                </c:pt>
                <c:pt idx="103">
                  <c:v>43204</c:v>
                </c:pt>
                <c:pt idx="104">
                  <c:v>43205</c:v>
                </c:pt>
                <c:pt idx="105">
                  <c:v>43206</c:v>
                </c:pt>
                <c:pt idx="106">
                  <c:v>43207</c:v>
                </c:pt>
                <c:pt idx="107">
                  <c:v>43208</c:v>
                </c:pt>
                <c:pt idx="108">
                  <c:v>43209</c:v>
                </c:pt>
                <c:pt idx="109">
                  <c:v>43210</c:v>
                </c:pt>
                <c:pt idx="110">
                  <c:v>43211</c:v>
                </c:pt>
                <c:pt idx="111">
                  <c:v>43212</c:v>
                </c:pt>
                <c:pt idx="112">
                  <c:v>43213</c:v>
                </c:pt>
                <c:pt idx="113">
                  <c:v>43214</c:v>
                </c:pt>
                <c:pt idx="114">
                  <c:v>43215</c:v>
                </c:pt>
                <c:pt idx="115">
                  <c:v>43216</c:v>
                </c:pt>
                <c:pt idx="116">
                  <c:v>43217</c:v>
                </c:pt>
                <c:pt idx="117">
                  <c:v>43218</c:v>
                </c:pt>
                <c:pt idx="118">
                  <c:v>43219</c:v>
                </c:pt>
                <c:pt idx="119">
                  <c:v>43220</c:v>
                </c:pt>
                <c:pt idx="120">
                  <c:v>43221</c:v>
                </c:pt>
                <c:pt idx="121">
                  <c:v>43222</c:v>
                </c:pt>
                <c:pt idx="122">
                  <c:v>43223</c:v>
                </c:pt>
                <c:pt idx="123">
                  <c:v>43224</c:v>
                </c:pt>
                <c:pt idx="124">
                  <c:v>43225</c:v>
                </c:pt>
                <c:pt idx="125">
                  <c:v>43226</c:v>
                </c:pt>
                <c:pt idx="126">
                  <c:v>43227</c:v>
                </c:pt>
                <c:pt idx="127">
                  <c:v>43228</c:v>
                </c:pt>
                <c:pt idx="128">
                  <c:v>43229</c:v>
                </c:pt>
                <c:pt idx="129">
                  <c:v>43230</c:v>
                </c:pt>
                <c:pt idx="130">
                  <c:v>43231</c:v>
                </c:pt>
                <c:pt idx="131">
                  <c:v>43232</c:v>
                </c:pt>
                <c:pt idx="132">
                  <c:v>43233</c:v>
                </c:pt>
                <c:pt idx="133">
                  <c:v>43234</c:v>
                </c:pt>
                <c:pt idx="134">
                  <c:v>43235</c:v>
                </c:pt>
                <c:pt idx="135">
                  <c:v>43236</c:v>
                </c:pt>
                <c:pt idx="136">
                  <c:v>43237</c:v>
                </c:pt>
                <c:pt idx="137">
                  <c:v>43238</c:v>
                </c:pt>
                <c:pt idx="138">
                  <c:v>43239</c:v>
                </c:pt>
                <c:pt idx="139">
                  <c:v>43240</c:v>
                </c:pt>
                <c:pt idx="140">
                  <c:v>43241</c:v>
                </c:pt>
                <c:pt idx="141">
                  <c:v>43242</c:v>
                </c:pt>
                <c:pt idx="142">
                  <c:v>43243</c:v>
                </c:pt>
                <c:pt idx="143">
                  <c:v>43244</c:v>
                </c:pt>
                <c:pt idx="144">
                  <c:v>43245</c:v>
                </c:pt>
                <c:pt idx="145">
                  <c:v>43246</c:v>
                </c:pt>
                <c:pt idx="146">
                  <c:v>43247</c:v>
                </c:pt>
                <c:pt idx="147">
                  <c:v>43248</c:v>
                </c:pt>
                <c:pt idx="148">
                  <c:v>43249</c:v>
                </c:pt>
                <c:pt idx="149">
                  <c:v>43250</c:v>
                </c:pt>
                <c:pt idx="150">
                  <c:v>43251</c:v>
                </c:pt>
                <c:pt idx="151">
                  <c:v>43252</c:v>
                </c:pt>
                <c:pt idx="152">
                  <c:v>43253</c:v>
                </c:pt>
                <c:pt idx="153">
                  <c:v>43254</c:v>
                </c:pt>
                <c:pt idx="154">
                  <c:v>43255</c:v>
                </c:pt>
                <c:pt idx="155">
                  <c:v>43256</c:v>
                </c:pt>
                <c:pt idx="156">
                  <c:v>43257</c:v>
                </c:pt>
                <c:pt idx="157">
                  <c:v>43258</c:v>
                </c:pt>
                <c:pt idx="158">
                  <c:v>43259</c:v>
                </c:pt>
                <c:pt idx="159">
                  <c:v>43260</c:v>
                </c:pt>
                <c:pt idx="160">
                  <c:v>43261</c:v>
                </c:pt>
                <c:pt idx="161">
                  <c:v>43262</c:v>
                </c:pt>
                <c:pt idx="162">
                  <c:v>43263</c:v>
                </c:pt>
                <c:pt idx="163">
                  <c:v>43264</c:v>
                </c:pt>
                <c:pt idx="164">
                  <c:v>43265</c:v>
                </c:pt>
                <c:pt idx="165">
                  <c:v>43266</c:v>
                </c:pt>
                <c:pt idx="166">
                  <c:v>43267</c:v>
                </c:pt>
                <c:pt idx="167">
                  <c:v>43268</c:v>
                </c:pt>
                <c:pt idx="168">
                  <c:v>43269</c:v>
                </c:pt>
                <c:pt idx="169">
                  <c:v>43270</c:v>
                </c:pt>
                <c:pt idx="170">
                  <c:v>43271</c:v>
                </c:pt>
                <c:pt idx="171">
                  <c:v>43272</c:v>
                </c:pt>
                <c:pt idx="172">
                  <c:v>43273</c:v>
                </c:pt>
                <c:pt idx="173">
                  <c:v>43274</c:v>
                </c:pt>
                <c:pt idx="174">
                  <c:v>43275</c:v>
                </c:pt>
                <c:pt idx="175">
                  <c:v>43276</c:v>
                </c:pt>
                <c:pt idx="176">
                  <c:v>43277</c:v>
                </c:pt>
                <c:pt idx="177">
                  <c:v>43278</c:v>
                </c:pt>
                <c:pt idx="178">
                  <c:v>43279</c:v>
                </c:pt>
                <c:pt idx="179">
                  <c:v>43280</c:v>
                </c:pt>
                <c:pt idx="180">
                  <c:v>43281</c:v>
                </c:pt>
                <c:pt idx="181">
                  <c:v>43282</c:v>
                </c:pt>
                <c:pt idx="182">
                  <c:v>43283</c:v>
                </c:pt>
                <c:pt idx="183">
                  <c:v>43284</c:v>
                </c:pt>
                <c:pt idx="184">
                  <c:v>43285</c:v>
                </c:pt>
                <c:pt idx="185">
                  <c:v>43286</c:v>
                </c:pt>
                <c:pt idx="186">
                  <c:v>43287</c:v>
                </c:pt>
                <c:pt idx="187">
                  <c:v>43288</c:v>
                </c:pt>
                <c:pt idx="188">
                  <c:v>43289</c:v>
                </c:pt>
                <c:pt idx="189">
                  <c:v>43290</c:v>
                </c:pt>
                <c:pt idx="190">
                  <c:v>43291</c:v>
                </c:pt>
                <c:pt idx="191">
                  <c:v>43292</c:v>
                </c:pt>
                <c:pt idx="192">
                  <c:v>43293</c:v>
                </c:pt>
                <c:pt idx="193">
                  <c:v>43294</c:v>
                </c:pt>
                <c:pt idx="194">
                  <c:v>43295</c:v>
                </c:pt>
                <c:pt idx="195">
                  <c:v>43296</c:v>
                </c:pt>
                <c:pt idx="196">
                  <c:v>43297</c:v>
                </c:pt>
                <c:pt idx="197">
                  <c:v>43298</c:v>
                </c:pt>
                <c:pt idx="198">
                  <c:v>43299</c:v>
                </c:pt>
                <c:pt idx="199">
                  <c:v>43300</c:v>
                </c:pt>
                <c:pt idx="200">
                  <c:v>43301</c:v>
                </c:pt>
                <c:pt idx="201">
                  <c:v>43302</c:v>
                </c:pt>
                <c:pt idx="202">
                  <c:v>43303</c:v>
                </c:pt>
                <c:pt idx="203">
                  <c:v>43304</c:v>
                </c:pt>
                <c:pt idx="204">
                  <c:v>43305</c:v>
                </c:pt>
                <c:pt idx="205">
                  <c:v>43306</c:v>
                </c:pt>
                <c:pt idx="206">
                  <c:v>43307</c:v>
                </c:pt>
                <c:pt idx="207">
                  <c:v>43308</c:v>
                </c:pt>
                <c:pt idx="208">
                  <c:v>43309</c:v>
                </c:pt>
                <c:pt idx="209">
                  <c:v>43310</c:v>
                </c:pt>
                <c:pt idx="210">
                  <c:v>43311</c:v>
                </c:pt>
                <c:pt idx="211">
                  <c:v>43312</c:v>
                </c:pt>
                <c:pt idx="212">
                  <c:v>43313</c:v>
                </c:pt>
                <c:pt idx="213">
                  <c:v>43314</c:v>
                </c:pt>
                <c:pt idx="214">
                  <c:v>43315</c:v>
                </c:pt>
                <c:pt idx="215">
                  <c:v>43316</c:v>
                </c:pt>
                <c:pt idx="216">
                  <c:v>43317</c:v>
                </c:pt>
                <c:pt idx="217">
                  <c:v>43318</c:v>
                </c:pt>
                <c:pt idx="218">
                  <c:v>43319</c:v>
                </c:pt>
                <c:pt idx="219">
                  <c:v>43320</c:v>
                </c:pt>
                <c:pt idx="220">
                  <c:v>43321</c:v>
                </c:pt>
                <c:pt idx="221">
                  <c:v>43322</c:v>
                </c:pt>
                <c:pt idx="222">
                  <c:v>43323</c:v>
                </c:pt>
                <c:pt idx="223">
                  <c:v>43324</c:v>
                </c:pt>
                <c:pt idx="224">
                  <c:v>43325</c:v>
                </c:pt>
                <c:pt idx="225">
                  <c:v>43326</c:v>
                </c:pt>
                <c:pt idx="226">
                  <c:v>43327</c:v>
                </c:pt>
                <c:pt idx="227">
                  <c:v>43328</c:v>
                </c:pt>
                <c:pt idx="228">
                  <c:v>43329</c:v>
                </c:pt>
                <c:pt idx="229">
                  <c:v>43330</c:v>
                </c:pt>
                <c:pt idx="230">
                  <c:v>43331</c:v>
                </c:pt>
                <c:pt idx="231">
                  <c:v>43332</c:v>
                </c:pt>
                <c:pt idx="232">
                  <c:v>43333</c:v>
                </c:pt>
                <c:pt idx="233">
                  <c:v>43334</c:v>
                </c:pt>
                <c:pt idx="234">
                  <c:v>43335</c:v>
                </c:pt>
                <c:pt idx="235">
                  <c:v>43336</c:v>
                </c:pt>
                <c:pt idx="236">
                  <c:v>43337</c:v>
                </c:pt>
                <c:pt idx="237">
                  <c:v>43338</c:v>
                </c:pt>
                <c:pt idx="238">
                  <c:v>43339</c:v>
                </c:pt>
                <c:pt idx="239">
                  <c:v>43340</c:v>
                </c:pt>
                <c:pt idx="240">
                  <c:v>43341</c:v>
                </c:pt>
                <c:pt idx="241">
                  <c:v>43342</c:v>
                </c:pt>
                <c:pt idx="242">
                  <c:v>43343</c:v>
                </c:pt>
                <c:pt idx="243">
                  <c:v>43344</c:v>
                </c:pt>
                <c:pt idx="244">
                  <c:v>43345</c:v>
                </c:pt>
                <c:pt idx="245">
                  <c:v>43346</c:v>
                </c:pt>
                <c:pt idx="246">
                  <c:v>43347</c:v>
                </c:pt>
                <c:pt idx="247">
                  <c:v>43348</c:v>
                </c:pt>
              </c:numCache>
            </c:numRef>
          </c:cat>
          <c:val>
            <c:numRef>
              <c:f>Sheet1!$F$2:$F$249</c:f>
              <c:numCache>
                <c:formatCode>General</c:formatCode>
                <c:ptCount val="248"/>
                <c:pt idx="0">
                  <c:v>0.20530021307796401</c:v>
                </c:pt>
                <c:pt idx="1">
                  <c:v>0.16598966384869601</c:v>
                </c:pt>
                <c:pt idx="2">
                  <c:v>5.1901843362981197E-2</c:v>
                </c:pt>
                <c:pt idx="3">
                  <c:v>3.1947850780947501E-2</c:v>
                </c:pt>
                <c:pt idx="4">
                  <c:v>4.91968810790408E-2</c:v>
                </c:pt>
                <c:pt idx="5">
                  <c:v>5.0543076082242497E-2</c:v>
                </c:pt>
                <c:pt idx="6">
                  <c:v>6.2603079555864596E-2</c:v>
                </c:pt>
                <c:pt idx="7">
                  <c:v>5.0646976882755101E-2</c:v>
                </c:pt>
                <c:pt idx="8">
                  <c:v>7.1545898424139207E-2</c:v>
                </c:pt>
                <c:pt idx="9">
                  <c:v>5.1630627094981098E-2</c:v>
                </c:pt>
                <c:pt idx="10">
                  <c:v>4.9996382898343399E-2</c:v>
                </c:pt>
                <c:pt idx="11">
                  <c:v>0.145174144701746</c:v>
                </c:pt>
                <c:pt idx="12">
                  <c:v>8.0624523172129703E-2</c:v>
                </c:pt>
                <c:pt idx="13">
                  <c:v>4.7854790769556302E-2</c:v>
                </c:pt>
                <c:pt idx="14">
                  <c:v>3.1647572631179198E-2</c:v>
                </c:pt>
                <c:pt idx="15">
                  <c:v>6.2233884067164499E-2</c:v>
                </c:pt>
                <c:pt idx="16">
                  <c:v>6.3876128338188107E-2</c:v>
                </c:pt>
                <c:pt idx="17">
                  <c:v>6.2235469257838003E-2</c:v>
                </c:pt>
                <c:pt idx="18">
                  <c:v>2.63017150476988E-2</c:v>
                </c:pt>
                <c:pt idx="19">
                  <c:v>1.89418461346645E-2</c:v>
                </c:pt>
                <c:pt idx="20">
                  <c:v>1.74999101032015E-2</c:v>
                </c:pt>
                <c:pt idx="21">
                  <c:v>1.837568529322E-2</c:v>
                </c:pt>
                <c:pt idx="22">
                  <c:v>3.3868952714468797E-2</c:v>
                </c:pt>
                <c:pt idx="23">
                  <c:v>0.159226005104176</c:v>
                </c:pt>
                <c:pt idx="24">
                  <c:v>59.849063463185097</c:v>
                </c:pt>
                <c:pt idx="25">
                  <c:v>19.658352410735201</c:v>
                </c:pt>
                <c:pt idx="26">
                  <c:v>1.02986989493727</c:v>
                </c:pt>
                <c:pt idx="27">
                  <c:v>1.4709680400487499</c:v>
                </c:pt>
                <c:pt idx="28">
                  <c:v>3.2201667005488897E-2</c:v>
                </c:pt>
                <c:pt idx="29">
                  <c:v>1.05678512956999E-2</c:v>
                </c:pt>
                <c:pt idx="30">
                  <c:v>12.7145859953376</c:v>
                </c:pt>
                <c:pt idx="31">
                  <c:v>0.12511713956979201</c:v>
                </c:pt>
                <c:pt idx="32">
                  <c:v>5.2577163289184098E-3</c:v>
                </c:pt>
                <c:pt idx="33">
                  <c:v>2.1641927291046501E-2</c:v>
                </c:pt>
                <c:pt idx="34">
                  <c:v>-1.40408076272547E-2</c:v>
                </c:pt>
                <c:pt idx="35">
                  <c:v>-6.9493754203832003E-3</c:v>
                </c:pt>
                <c:pt idx="36">
                  <c:v>-8.1021665193272696E-3</c:v>
                </c:pt>
                <c:pt idx="37">
                  <c:v>1.50532445504014E-2</c:v>
                </c:pt>
                <c:pt idx="38">
                  <c:v>1.6995363722387899E-2</c:v>
                </c:pt>
                <c:pt idx="39">
                  <c:v>9.6482701515642408E-3</c:v>
                </c:pt>
                <c:pt idx="40">
                  <c:v>-2.0878570235510299E-3</c:v>
                </c:pt>
                <c:pt idx="41">
                  <c:v>3.0238560644513298E-3</c:v>
                </c:pt>
                <c:pt idx="42">
                  <c:v>-2.9517702342049699E-3</c:v>
                </c:pt>
                <c:pt idx="43">
                  <c:v>5.3997390846074295E-4</c:v>
                </c:pt>
                <c:pt idx="44">
                  <c:v>8.3155532884773408E-3</c:v>
                </c:pt>
                <c:pt idx="45">
                  <c:v>9.1967411500713803E-2</c:v>
                </c:pt>
                <c:pt idx="46">
                  <c:v>2.1109693808746201E-2</c:v>
                </c:pt>
                <c:pt idx="47">
                  <c:v>1.54603962175961E-2</c:v>
                </c:pt>
                <c:pt idx="48">
                  <c:v>3.42952047826353E-2</c:v>
                </c:pt>
                <c:pt idx="49">
                  <c:v>3.1803826808937001E-2</c:v>
                </c:pt>
                <c:pt idx="50">
                  <c:v>2.9207107853263199E-2</c:v>
                </c:pt>
                <c:pt idx="51">
                  <c:v>2.7259190728858299E-2</c:v>
                </c:pt>
                <c:pt idx="52">
                  <c:v>1.7198411139687401E-2</c:v>
                </c:pt>
                <c:pt idx="53">
                  <c:v>1.57595077576985E-2</c:v>
                </c:pt>
                <c:pt idx="54">
                  <c:v>1.8664357072122301E-2</c:v>
                </c:pt>
                <c:pt idx="55">
                  <c:v>3.1974690112858799E-2</c:v>
                </c:pt>
                <c:pt idx="56">
                  <c:v>1.2484439294413899E-2</c:v>
                </c:pt>
                <c:pt idx="57">
                  <c:v>3.67671060305945E-2</c:v>
                </c:pt>
                <c:pt idx="58">
                  <c:v>6.8487182677547604E-3</c:v>
                </c:pt>
                <c:pt idx="59">
                  <c:v>3.0835048981116799E-2</c:v>
                </c:pt>
                <c:pt idx="60">
                  <c:v>-3.08255439095536E-3</c:v>
                </c:pt>
                <c:pt idx="61">
                  <c:v>3.7995446281607901E-3</c:v>
                </c:pt>
                <c:pt idx="62">
                  <c:v>2.1506039254256602E-3</c:v>
                </c:pt>
                <c:pt idx="63">
                  <c:v>1.9713445358272201E-3</c:v>
                </c:pt>
                <c:pt idx="64">
                  <c:v>-5.8422331810887998E-3</c:v>
                </c:pt>
                <c:pt idx="65">
                  <c:v>-6.0217945951526004E-3</c:v>
                </c:pt>
                <c:pt idx="66">
                  <c:v>-2.6167707042124302E-3</c:v>
                </c:pt>
                <c:pt idx="67">
                  <c:v>2.54514495675942E-3</c:v>
                </c:pt>
                <c:pt idx="68">
                  <c:v>1.9106024455711301E-2</c:v>
                </c:pt>
                <c:pt idx="69">
                  <c:v>1.20061830050508E-2</c:v>
                </c:pt>
                <c:pt idx="70">
                  <c:v>8.7079171092295307E-3</c:v>
                </c:pt>
                <c:pt idx="71">
                  <c:v>1.2433679577269201E-2</c:v>
                </c:pt>
                <c:pt idx="72">
                  <c:v>1.81645297966361E-2</c:v>
                </c:pt>
                <c:pt idx="73">
                  <c:v>6.7343420279181504E-3</c:v>
                </c:pt>
                <c:pt idx="74">
                  <c:v>2.36044284630007E-2</c:v>
                </c:pt>
                <c:pt idx="75">
                  <c:v>3.8889772204770801E-2</c:v>
                </c:pt>
                <c:pt idx="76">
                  <c:v>0.106672623151396</c:v>
                </c:pt>
                <c:pt idx="77">
                  <c:v>4.4876337976395397E-2</c:v>
                </c:pt>
                <c:pt idx="78">
                  <c:v>4.6750534074812999E-2</c:v>
                </c:pt>
                <c:pt idx="79">
                  <c:v>0.19859692469500401</c:v>
                </c:pt>
                <c:pt idx="80">
                  <c:v>0.223553640037993</c:v>
                </c:pt>
                <c:pt idx="81">
                  <c:v>0.22369534174372799</c:v>
                </c:pt>
                <c:pt idx="82">
                  <c:v>0.260040450736781</c:v>
                </c:pt>
                <c:pt idx="83">
                  <c:v>0.23405249630033501</c:v>
                </c:pt>
                <c:pt idx="84">
                  <c:v>0.17748714233691801</c:v>
                </c:pt>
                <c:pt idx="85">
                  <c:v>8.3773591292059593E-2</c:v>
                </c:pt>
                <c:pt idx="86">
                  <c:v>3.9068665028295702E-2</c:v>
                </c:pt>
                <c:pt idx="87">
                  <c:v>2.9228429331116201E-2</c:v>
                </c:pt>
                <c:pt idx="88">
                  <c:v>2.3164682941323299E-2</c:v>
                </c:pt>
                <c:pt idx="89">
                  <c:v>3.1395306683223101E-2</c:v>
                </c:pt>
                <c:pt idx="90">
                  <c:v>2.04779525988176E-2</c:v>
                </c:pt>
                <c:pt idx="91">
                  <c:v>1.35788167644212E-2</c:v>
                </c:pt>
                <c:pt idx="92">
                  <c:v>2.3214513713973998E-3</c:v>
                </c:pt>
                <c:pt idx="93">
                  <c:v>1.71994449749658E-2</c:v>
                </c:pt>
                <c:pt idx="94">
                  <c:v>1.1147825083942801E-2</c:v>
                </c:pt>
                <c:pt idx="95">
                  <c:v>-5.7666862054185104E-3</c:v>
                </c:pt>
                <c:pt idx="96">
                  <c:v>-6.6813022350362605E-4</c:v>
                </c:pt>
                <c:pt idx="97">
                  <c:v>-5.6263973685339499E-3</c:v>
                </c:pt>
                <c:pt idx="98">
                  <c:v>-6.85755762634259E-3</c:v>
                </c:pt>
                <c:pt idx="99">
                  <c:v>1.46656289356728E-2</c:v>
                </c:pt>
                <c:pt idx="100">
                  <c:v>2.4263309656094001E-3</c:v>
                </c:pt>
                <c:pt idx="101">
                  <c:v>-1.0654499205132201E-2</c:v>
                </c:pt>
                <c:pt idx="102">
                  <c:v>-9.1434487541347705E-4</c:v>
                </c:pt>
                <c:pt idx="103">
                  <c:v>5.7674588716881102E-3</c:v>
                </c:pt>
                <c:pt idx="104">
                  <c:v>4.2198484793072702E-4</c:v>
                </c:pt>
                <c:pt idx="105">
                  <c:v>-6.5759027976070696E-3</c:v>
                </c:pt>
                <c:pt idx="106">
                  <c:v>1.0937113706243199E-2</c:v>
                </c:pt>
                <c:pt idx="107">
                  <c:v>2.5810172161584301E-2</c:v>
                </c:pt>
                <c:pt idx="108">
                  <c:v>0.14518869960844799</c:v>
                </c:pt>
                <c:pt idx="109">
                  <c:v>0.16702332007818299</c:v>
                </c:pt>
                <c:pt idx="110">
                  <c:v>0.14746998558242599</c:v>
                </c:pt>
                <c:pt idx="111">
                  <c:v>0.15439151476552601</c:v>
                </c:pt>
                <c:pt idx="112">
                  <c:v>0.17281126117281101</c:v>
                </c:pt>
                <c:pt idx="113">
                  <c:v>0.19033647386771199</c:v>
                </c:pt>
                <c:pt idx="114">
                  <c:v>0.11268988349808599</c:v>
                </c:pt>
                <c:pt idx="115">
                  <c:v>0.122717008111354</c:v>
                </c:pt>
                <c:pt idx="116">
                  <c:v>0.159833234407143</c:v>
                </c:pt>
                <c:pt idx="117">
                  <c:v>9.0018457944978494E-2</c:v>
                </c:pt>
                <c:pt idx="118">
                  <c:v>9.0630390490183593E-2</c:v>
                </c:pt>
                <c:pt idx="119">
                  <c:v>4.8700877273443098E-2</c:v>
                </c:pt>
                <c:pt idx="120">
                  <c:v>2.07578554644363E-4</c:v>
                </c:pt>
                <c:pt idx="121">
                  <c:v>-5.7083984033090701E-3</c:v>
                </c:pt>
                <c:pt idx="122">
                  <c:v>-4.3247911212384296E-3</c:v>
                </c:pt>
                <c:pt idx="123">
                  <c:v>-5.3975727530527397E-3</c:v>
                </c:pt>
                <c:pt idx="124">
                  <c:v>-3.1833557552303901E-3</c:v>
                </c:pt>
                <c:pt idx="125">
                  <c:v>-5.7094610960781202E-3</c:v>
                </c:pt>
                <c:pt idx="126">
                  <c:v>-3.14903409434991E-3</c:v>
                </c:pt>
                <c:pt idx="127">
                  <c:v>-3.0799215415941699E-3</c:v>
                </c:pt>
                <c:pt idx="128">
                  <c:v>4.5196645204604799E-2</c:v>
                </c:pt>
                <c:pt idx="129">
                  <c:v>4.86007649518264E-2</c:v>
                </c:pt>
                <c:pt idx="130">
                  <c:v>2.9215442626056898E-2</c:v>
                </c:pt>
                <c:pt idx="131">
                  <c:v>4.2272249184366797E-2</c:v>
                </c:pt>
                <c:pt idx="132">
                  <c:v>4.6158513032524502E-2</c:v>
                </c:pt>
                <c:pt idx="133">
                  <c:v>3.38086341519006E-2</c:v>
                </c:pt>
                <c:pt idx="134">
                  <c:v>2.6305896145564799E-2</c:v>
                </c:pt>
                <c:pt idx="135">
                  <c:v>-6.6955403214756697E-3</c:v>
                </c:pt>
                <c:pt idx="136">
                  <c:v>-3.00284027271312E-3</c:v>
                </c:pt>
                <c:pt idx="137">
                  <c:v>3.5206770745244498E-3</c:v>
                </c:pt>
                <c:pt idx="138">
                  <c:v>7.55883465549662E-3</c:v>
                </c:pt>
                <c:pt idx="139">
                  <c:v>-4.1760267762695402E-3</c:v>
                </c:pt>
                <c:pt idx="140">
                  <c:v>3.65849028601801E-3</c:v>
                </c:pt>
                <c:pt idx="141">
                  <c:v>2.72651093572475E-3</c:v>
                </c:pt>
                <c:pt idx="142">
                  <c:v>7.5235845393788903E-3</c:v>
                </c:pt>
                <c:pt idx="143">
                  <c:v>1.4597416705863399E-2</c:v>
                </c:pt>
                <c:pt idx="144">
                  <c:v>8.0084300716721707E-2</c:v>
                </c:pt>
                <c:pt idx="145">
                  <c:v>7.1401064017207999E-2</c:v>
                </c:pt>
                <c:pt idx="146">
                  <c:v>6.8042726008651605E-2</c:v>
                </c:pt>
                <c:pt idx="147">
                  <c:v>5.4879167709565899E-2</c:v>
                </c:pt>
                <c:pt idx="148">
                  <c:v>0.114377853639704</c:v>
                </c:pt>
                <c:pt idx="149">
                  <c:v>0.188143521129713</c:v>
                </c:pt>
                <c:pt idx="150">
                  <c:v>0.17598899468430901</c:v>
                </c:pt>
                <c:pt idx="151">
                  <c:v>2.9006004962184299E-2</c:v>
                </c:pt>
                <c:pt idx="152">
                  <c:v>8.3877337781228696E-3</c:v>
                </c:pt>
                <c:pt idx="153">
                  <c:v>5.5799426053265502E-3</c:v>
                </c:pt>
                <c:pt idx="154">
                  <c:v>6.1615559982747595E-4</c:v>
                </c:pt>
                <c:pt idx="155">
                  <c:v>1.43768754120515E-2</c:v>
                </c:pt>
                <c:pt idx="156">
                  <c:v>1.36902940606713E-2</c:v>
                </c:pt>
                <c:pt idx="157">
                  <c:v>1.4886156832335301E-2</c:v>
                </c:pt>
                <c:pt idx="158">
                  <c:v>1.12570497701885E-2</c:v>
                </c:pt>
                <c:pt idx="159">
                  <c:v>4.4133616062173003E-2</c:v>
                </c:pt>
                <c:pt idx="160">
                  <c:v>1.72352946004284E-2</c:v>
                </c:pt>
                <c:pt idx="161">
                  <c:v>1.8052911442263501E-2</c:v>
                </c:pt>
                <c:pt idx="162">
                  <c:v>1.3127020330472699E-2</c:v>
                </c:pt>
                <c:pt idx="163">
                  <c:v>1.6645884945830799E-2</c:v>
                </c:pt>
                <c:pt idx="164">
                  <c:v>-2.6314575369899198E-3</c:v>
                </c:pt>
                <c:pt idx="165">
                  <c:v>5.7073373118372902E-3</c:v>
                </c:pt>
                <c:pt idx="166" formatCode="0.00E+00">
                  <c:v>-3.4173722116378601E-5</c:v>
                </c:pt>
                <c:pt idx="167">
                  <c:v>6.0145771478875201E-3</c:v>
                </c:pt>
                <c:pt idx="168">
                  <c:v>-4.7156916347730997E-3</c:v>
                </c:pt>
                <c:pt idx="169">
                  <c:v>3.92992835228014E-3</c:v>
                </c:pt>
                <c:pt idx="170">
                  <c:v>-4.0664617033280403E-3</c:v>
                </c:pt>
                <c:pt idx="171">
                  <c:v>5.87781391797989E-3</c:v>
                </c:pt>
                <c:pt idx="172">
                  <c:v>4.2885016897721798E-2</c:v>
                </c:pt>
                <c:pt idx="173">
                  <c:v>0.12217844474388501</c:v>
                </c:pt>
                <c:pt idx="174">
                  <c:v>0.104971851714381</c:v>
                </c:pt>
                <c:pt idx="175">
                  <c:v>7.7427999968647104E-2</c:v>
                </c:pt>
                <c:pt idx="176">
                  <c:v>6.2895630371199995E-2</c:v>
                </c:pt>
                <c:pt idx="177">
                  <c:v>7.7251401925771998E-2</c:v>
                </c:pt>
                <c:pt idx="178">
                  <c:v>5.4510311732332901E-2</c:v>
                </c:pt>
                <c:pt idx="179">
                  <c:v>1.60756896487853E-2</c:v>
                </c:pt>
                <c:pt idx="180">
                  <c:v>5.0564019893951498E-2</c:v>
                </c:pt>
                <c:pt idx="181">
                  <c:v>7.1358411461906607E-2</c:v>
                </c:pt>
                <c:pt idx="182">
                  <c:v>-7.0934189702459901E-3</c:v>
                </c:pt>
                <c:pt idx="183">
                  <c:v>1.09293920542641E-2</c:v>
                </c:pt>
                <c:pt idx="184">
                  <c:v>2.4809045018065499E-2</c:v>
                </c:pt>
                <c:pt idx="185">
                  <c:v>2.32760378619025E-2</c:v>
                </c:pt>
                <c:pt idx="186">
                  <c:v>2.086214599228E-2</c:v>
                </c:pt>
                <c:pt idx="187">
                  <c:v>4.5615827233700203E-2</c:v>
                </c:pt>
                <c:pt idx="188">
                  <c:v>3.2950459391101299E-2</c:v>
                </c:pt>
                <c:pt idx="189">
                  <c:v>4.66644413229386E-2</c:v>
                </c:pt>
                <c:pt idx="190">
                  <c:v>1.7105701719919E-2</c:v>
                </c:pt>
                <c:pt idx="191">
                  <c:v>1.57819677133453E-2</c:v>
                </c:pt>
                <c:pt idx="192">
                  <c:v>1.7878892849560301E-2</c:v>
                </c:pt>
                <c:pt idx="193">
                  <c:v>2.1227390036533501E-2</c:v>
                </c:pt>
                <c:pt idx="194">
                  <c:v>-3.14789202933429E-3</c:v>
                </c:pt>
                <c:pt idx="195">
                  <c:v>1.1407236656156399E-2</c:v>
                </c:pt>
                <c:pt idx="196">
                  <c:v>2.8768680180951598E-3</c:v>
                </c:pt>
                <c:pt idx="197">
                  <c:v>1.01533597298123E-2</c:v>
                </c:pt>
                <c:pt idx="198">
                  <c:v>6.1049337949710097E-2</c:v>
                </c:pt>
                <c:pt idx="199">
                  <c:v>7.3221272656741707E-2</c:v>
                </c:pt>
                <c:pt idx="200">
                  <c:v>7.7628731214658103E-2</c:v>
                </c:pt>
                <c:pt idx="201">
                  <c:v>7.49344956341116E-2</c:v>
                </c:pt>
                <c:pt idx="202">
                  <c:v>7.5080851109779301E-2</c:v>
                </c:pt>
                <c:pt idx="203">
                  <c:v>5.4489720291722298E-2</c:v>
                </c:pt>
                <c:pt idx="204">
                  <c:v>4.9674570899665801E-2</c:v>
                </c:pt>
                <c:pt idx="205">
                  <c:v>3.39869448363928E-2</c:v>
                </c:pt>
                <c:pt idx="206">
                  <c:v>3.4278448755402702E-2</c:v>
                </c:pt>
                <c:pt idx="207">
                  <c:v>5.6617479249794801E-2</c:v>
                </c:pt>
                <c:pt idx="208">
                  <c:v>5.4634219861019198E-2</c:v>
                </c:pt>
                <c:pt idx="209">
                  <c:v>6.1799792879910699E-2</c:v>
                </c:pt>
                <c:pt idx="210">
                  <c:v>3.0914414786767801E-2</c:v>
                </c:pt>
                <c:pt idx="211">
                  <c:v>3.13751520888663E-2</c:v>
                </c:pt>
                <c:pt idx="212">
                  <c:v>1.9746041724595102E-2</c:v>
                </c:pt>
                <c:pt idx="213">
                  <c:v>3.6160354552780001E-2</c:v>
                </c:pt>
                <c:pt idx="214">
                  <c:v>4.2356426983661898E-2</c:v>
                </c:pt>
                <c:pt idx="215">
                  <c:v>3.61655280787751E-2</c:v>
                </c:pt>
                <c:pt idx="216">
                  <c:v>3.9673796212175302E-2</c:v>
                </c:pt>
                <c:pt idx="217">
                  <c:v>1.6258799865906799E-2</c:v>
                </c:pt>
                <c:pt idx="218">
                  <c:v>3.3182670601662099E-3</c:v>
                </c:pt>
                <c:pt idx="219">
                  <c:v>-8.0775335971770904E-3</c:v>
                </c:pt>
                <c:pt idx="220">
                  <c:v>6.6670175035187004E-2</c:v>
                </c:pt>
                <c:pt idx="221">
                  <c:v>-6.4314454807706499E-3</c:v>
                </c:pt>
                <c:pt idx="222">
                  <c:v>-1.004977990982E-4</c:v>
                </c:pt>
                <c:pt idx="223">
                  <c:v>-6.8338572065536696E-3</c:v>
                </c:pt>
                <c:pt idx="224">
                  <c:v>1.4405683477652601E-3</c:v>
                </c:pt>
                <c:pt idx="225">
                  <c:v>1.54105091632228E-3</c:v>
                </c:pt>
                <c:pt idx="226">
                  <c:v>2.5895956545713899E-2</c:v>
                </c:pt>
                <c:pt idx="227">
                  <c:v>8.9055008800001306E-2</c:v>
                </c:pt>
                <c:pt idx="228">
                  <c:v>0.21636605415375301</c:v>
                </c:pt>
                <c:pt idx="229">
                  <c:v>0.18274277777035799</c:v>
                </c:pt>
                <c:pt idx="230">
                  <c:v>0.185942308224289</c:v>
                </c:pt>
                <c:pt idx="231">
                  <c:v>0.18729382708820999</c:v>
                </c:pt>
                <c:pt idx="232">
                  <c:v>0.20045809506036999</c:v>
                </c:pt>
                <c:pt idx="233">
                  <c:v>0.185111605463742</c:v>
                </c:pt>
                <c:pt idx="234">
                  <c:v>3.48303550016952E-2</c:v>
                </c:pt>
                <c:pt idx="235">
                  <c:v>2.61880686894525E-2</c:v>
                </c:pt>
                <c:pt idx="236">
                  <c:v>2.0561507667591201E-2</c:v>
                </c:pt>
                <c:pt idx="237">
                  <c:v>7.0958974013217505E-2</c:v>
                </c:pt>
                <c:pt idx="238">
                  <c:v>2.6883860073141301E-2</c:v>
                </c:pt>
                <c:pt idx="239">
                  <c:v>2.0669254615830902E-2</c:v>
                </c:pt>
                <c:pt idx="240">
                  <c:v>1.7528923549135E-2</c:v>
                </c:pt>
                <c:pt idx="241">
                  <c:v>1.3994276868846601E-2</c:v>
                </c:pt>
                <c:pt idx="242">
                  <c:v>1.51803458082775E-3</c:v>
                </c:pt>
                <c:pt idx="243">
                  <c:v>-2.4750188101429599E-3</c:v>
                </c:pt>
                <c:pt idx="244">
                  <c:v>6.4682092465691296E-3</c:v>
                </c:pt>
                <c:pt idx="245">
                  <c:v>6.2697972974533702E-4</c:v>
                </c:pt>
                <c:pt idx="246">
                  <c:v>4.9168102111258501E-3</c:v>
                </c:pt>
                <c:pt idx="247">
                  <c:v>1.69275142720723E-2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362E-4258-980B-443DCE76CC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42040"/>
        <c:axId val="305545648"/>
      </c:lineChart>
      <c:dateAx>
        <c:axId val="305542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45648"/>
        <c:crosses val="autoZero"/>
        <c:auto val="1"/>
        <c:lblOffset val="100"/>
        <c:baseTimeUnit val="days"/>
      </c:dateAx>
      <c:valAx>
        <c:axId val="305545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42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GIGABYTE (Global)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</c:numCache>
            </c:numRef>
          </c:cat>
          <c:val>
            <c:numRef>
              <c:f>Sheet1!$B$2:$B$249</c:f>
              <c:numCache>
                <c:formatCode>General</c:formatCode>
                <c:ptCount val="248"/>
                <c:pt idx="0">
                  <c:v>-3.7434990128749602E-3</c:v>
                </c:pt>
                <c:pt idx="1">
                  <c:v>-8.1112181712679303E-3</c:v>
                </c:pt>
                <c:pt idx="2">
                  <c:v>-6.4181877177280997E-3</c:v>
                </c:pt>
                <c:pt idx="3">
                  <c:v>-3.6550359263287399E-3</c:v>
                </c:pt>
                <c:pt idx="4">
                  <c:v>-3.6551695240880102E-3</c:v>
                </c:pt>
                <c:pt idx="5">
                  <c:v>-5.4383778299624298E-3</c:v>
                </c:pt>
                <c:pt idx="6">
                  <c:v>-2.5855989272439198E-3</c:v>
                </c:pt>
                <c:pt idx="7">
                  <c:v>-1.8723786698621901E-3</c:v>
                </c:pt>
                <c:pt idx="8">
                  <c:v>-3.7448274570749201E-3</c:v>
                </c:pt>
                <c:pt idx="9">
                  <c:v>8.1140966825827797E-3</c:v>
                </c:pt>
                <c:pt idx="10">
                  <c:v>4.4579331595333803E-2</c:v>
                </c:pt>
                <c:pt idx="11">
                  <c:v>1.23875319045786E-2</c:v>
                </c:pt>
                <c:pt idx="12">
                  <c:v>2.8514526814793699E-3</c:v>
                </c:pt>
                <c:pt idx="13">
                  <c:v>6.2373748849427104E-4</c:v>
                </c:pt>
                <c:pt idx="14">
                  <c:v>1.21182527618033E-2</c:v>
                </c:pt>
                <c:pt idx="15">
                  <c:v>3.7419481294714099E-3</c:v>
                </c:pt>
                <c:pt idx="16">
                  <c:v>-6.2363468549211899E-4</c:v>
                </c:pt>
                <c:pt idx="17">
                  <c:v>-2.13818939903514E-3</c:v>
                </c:pt>
                <c:pt idx="18">
                  <c:v>5.5237740562587498E-3</c:v>
                </c:pt>
                <c:pt idx="19">
                  <c:v>-3.2962637296066002E-3</c:v>
                </c:pt>
                <c:pt idx="20">
                  <c:v>-2.6727343676221402E-3</c:v>
                </c:pt>
                <c:pt idx="21">
                  <c:v>-4.1873957605736197E-3</c:v>
                </c:pt>
                <c:pt idx="22">
                  <c:v>-2.2274314418876499E-3</c:v>
                </c:pt>
                <c:pt idx="23">
                  <c:v>-2.7620765113013498E-3</c:v>
                </c:pt>
                <c:pt idx="24">
                  <c:v>-3.2967630242187302E-3</c:v>
                </c:pt>
                <c:pt idx="25">
                  <c:v>-4.5443366872320199E-3</c:v>
                </c:pt>
                <c:pt idx="26">
                  <c:v>-4.81186927755129E-3</c:v>
                </c:pt>
                <c:pt idx="27">
                  <c:v>-3.65363211132706E-3</c:v>
                </c:pt>
                <c:pt idx="28">
                  <c:v>-4.7231604181333696E-3</c:v>
                </c:pt>
                <c:pt idx="29">
                  <c:v>-3.4756973006308798E-3</c:v>
                </c:pt>
                <c:pt idx="30">
                  <c:v>-2.0498414492200801E-3</c:v>
                </c:pt>
                <c:pt idx="31">
                  <c:v>-8.2886592425234999E-3</c:v>
                </c:pt>
                <c:pt idx="32">
                  <c:v>-7.1306204887683798E-3</c:v>
                </c:pt>
                <c:pt idx="33">
                  <c:v>-4.4569556140704302E-3</c:v>
                </c:pt>
                <c:pt idx="34">
                  <c:v>-3.56572341396623E-3</c:v>
                </c:pt>
                <c:pt idx="35">
                  <c:v>-6.4185310122023397E-3</c:v>
                </c:pt>
                <c:pt idx="36">
                  <c:v>-7.6670708223379198E-3</c:v>
                </c:pt>
                <c:pt idx="37">
                  <c:v>-3.3880352426992298E-3</c:v>
                </c:pt>
                <c:pt idx="38">
                  <c:v>-4.2797684645260702E-3</c:v>
                </c:pt>
                <c:pt idx="39">
                  <c:v>-1.9616445000838201E-3</c:v>
                </c:pt>
                <c:pt idx="40">
                  <c:v>-3.6558637379334202E-3</c:v>
                </c:pt>
                <c:pt idx="41">
                  <c:v>-5.0827280874229204E-3</c:v>
                </c:pt>
                <c:pt idx="42">
                  <c:v>-3.4778328286017E-3</c:v>
                </c:pt>
                <c:pt idx="43">
                  <c:v>-4.01302359925411E-3</c:v>
                </c:pt>
                <c:pt idx="44">
                  <c:v>-3.5672752438232602E-3</c:v>
                </c:pt>
                <c:pt idx="45">
                  <c:v>-4.2808830034675198E-3</c:v>
                </c:pt>
                <c:pt idx="46">
                  <c:v>1.05242879159769E-2</c:v>
                </c:pt>
                <c:pt idx="47">
                  <c:v>-5.17241071794844E-3</c:v>
                </c:pt>
                <c:pt idx="48">
                  <c:v>-4.5483895133758296E-3</c:v>
                </c:pt>
                <c:pt idx="49">
                  <c:v>-6.06479520167674E-3</c:v>
                </c:pt>
                <c:pt idx="50">
                  <c:v>-6.4219373379464199E-3</c:v>
                </c:pt>
                <c:pt idx="51">
                  <c:v>-5.6195560550716499E-3</c:v>
                </c:pt>
                <c:pt idx="52">
                  <c:v>-7.3147538585326601E-3</c:v>
                </c:pt>
                <c:pt idx="53">
                  <c:v>-5.26343961318179E-3</c:v>
                </c:pt>
                <c:pt idx="54">
                  <c:v>-3.6578370049987498E-3</c:v>
                </c:pt>
                <c:pt idx="55">
                  <c:v>-6.2453160129902598E-3</c:v>
                </c:pt>
                <c:pt idx="56">
                  <c:v>-3.4797505286544099E-3</c:v>
                </c:pt>
                <c:pt idx="57">
                  <c:v>-5.3536486453930497E-3</c:v>
                </c:pt>
                <c:pt idx="58">
                  <c:v>-5.9785610585086999E-3</c:v>
                </c:pt>
                <c:pt idx="59">
                  <c:v>-3.3910284096790701E-3</c:v>
                </c:pt>
                <c:pt idx="60">
                  <c:v>-5.9791212655033298E-3</c:v>
                </c:pt>
                <c:pt idx="61">
                  <c:v>-3.8375759371494299E-3</c:v>
                </c:pt>
                <c:pt idx="62">
                  <c:v>-5.5334613764395904E-3</c:v>
                </c:pt>
                <c:pt idx="63">
                  <c:v>-5.5337675853315898E-3</c:v>
                </c:pt>
                <c:pt idx="64">
                  <c:v>-7.8548144657119498E-3</c:v>
                </c:pt>
                <c:pt idx="65">
                  <c:v>-1.78532533983668E-3</c:v>
                </c:pt>
                <c:pt idx="66">
                  <c:v>-1.9638929356985699E-3</c:v>
                </c:pt>
                <c:pt idx="67">
                  <c:v>-5.7132552878855804E-3</c:v>
                </c:pt>
                <c:pt idx="68">
                  <c:v>-1.60694485857992E-3</c:v>
                </c:pt>
                <c:pt idx="69">
                  <c:v>-2.7675606185051599E-3</c:v>
                </c:pt>
                <c:pt idx="70">
                  <c:v>9.8206481806356496E-4</c:v>
                </c:pt>
                <c:pt idx="71">
                  <c:v>-3.9282206945808404E-3</c:v>
                </c:pt>
                <c:pt idx="72">
                  <c:v>1.07137500267844E-3</c:v>
                </c:pt>
                <c:pt idx="73">
                  <c:v>-3.7497723352510701E-3</c:v>
                </c:pt>
                <c:pt idx="74">
                  <c:v>-6.6962731222310898E-3</c:v>
                </c:pt>
                <c:pt idx="75">
                  <c:v>-3.5715848282648101E-3</c:v>
                </c:pt>
                <c:pt idx="76">
                  <c:v>-7.6791816492560597E-3</c:v>
                </c:pt>
                <c:pt idx="77">
                  <c:v>-4.7328823700131702E-3</c:v>
                </c:pt>
                <c:pt idx="78">
                  <c:v>-4.0186752303147397E-3</c:v>
                </c:pt>
                <c:pt idx="79">
                  <c:v>-4.6439891152039699E-3</c:v>
                </c:pt>
                <c:pt idx="80">
                  <c:v>-7.0556188179605704E-3</c:v>
                </c:pt>
                <c:pt idx="81">
                  <c:v>-9.8249725793947093E-4</c:v>
                </c:pt>
                <c:pt idx="82">
                  <c:v>-3.9300276441717203E-3</c:v>
                </c:pt>
                <c:pt idx="83">
                  <c:v>-5.1806945882285696E-3</c:v>
                </c:pt>
                <c:pt idx="84">
                  <c:v>-6.6995211182304696E-3</c:v>
                </c:pt>
                <c:pt idx="85">
                  <c:v>-6.3426382516472996E-3</c:v>
                </c:pt>
                <c:pt idx="86">
                  <c:v>-6.2537019682186896E-3</c:v>
                </c:pt>
                <c:pt idx="87">
                  <c:v>-8.0409768178638303E-4</c:v>
                </c:pt>
                <c:pt idx="88">
                  <c:v>-6.0754535594116799E-3</c:v>
                </c:pt>
                <c:pt idx="89">
                  <c:v>-2.8592106791518902E-3</c:v>
                </c:pt>
                <c:pt idx="90">
                  <c:v>-3.6634684289439E-3</c:v>
                </c:pt>
                <c:pt idx="91">
                  <c:v>-4.11038345409819E-3</c:v>
                </c:pt>
                <c:pt idx="92">
                  <c:v>-3.8424729083319999E-3</c:v>
                </c:pt>
                <c:pt idx="93">
                  <c:v>-5.8979757432343098E-3</c:v>
                </c:pt>
                <c:pt idx="94">
                  <c:v>-5.0940067669858298E-3</c:v>
                </c:pt>
                <c:pt idx="95">
                  <c:v>-4.4686546221529098E-3</c:v>
                </c:pt>
                <c:pt idx="96">
                  <c:v>-2.6813125918908201E-3</c:v>
                </c:pt>
                <c:pt idx="97">
                  <c:v>-4.2902151811051803E-3</c:v>
                </c:pt>
                <c:pt idx="98">
                  <c:v>-5.7205323312867502E-3</c:v>
                </c:pt>
                <c:pt idx="99">
                  <c:v>3.7543141091593599E-3</c:v>
                </c:pt>
                <c:pt idx="100">
                  <c:v>1.2513910552355101E-3</c:v>
                </c:pt>
                <c:pt idx="101">
                  <c:v>-3.4859743164138402E-3</c:v>
                </c:pt>
                <c:pt idx="102">
                  <c:v>-4.2190698381200098E-2</c:v>
                </c:pt>
                <c:pt idx="103">
                  <c:v>-5.9914617199250996E-3</c:v>
                </c:pt>
                <c:pt idx="104">
                  <c:v>-4.8292286380412601E-3</c:v>
                </c:pt>
                <c:pt idx="105">
                  <c:v>-8.2279720642461501E-3</c:v>
                </c:pt>
                <c:pt idx="106">
                  <c:v>-1.01069277175785E-2</c:v>
                </c:pt>
                <c:pt idx="107">
                  <c:v>-4.91979834193851E-3</c:v>
                </c:pt>
                <c:pt idx="108">
                  <c:v>-4.9200403980044303E-3</c:v>
                </c:pt>
                <c:pt idx="109">
                  <c:v>-7.1567745132945998E-4</c:v>
                </c:pt>
                <c:pt idx="110">
                  <c:v>-1.16298418162592E-3</c:v>
                </c:pt>
                <c:pt idx="111">
                  <c:v>-5.5466044492713798E-3</c:v>
                </c:pt>
                <c:pt idx="112">
                  <c:v>-4.9206478435484501E-3</c:v>
                </c:pt>
                <c:pt idx="113">
                  <c:v>-1.4315316314808099E-3</c:v>
                </c:pt>
                <c:pt idx="114">
                  <c:v>-6.0840965295597604E-3</c:v>
                </c:pt>
                <c:pt idx="115">
                  <c:v>-6.08446671438797E-3</c:v>
                </c:pt>
                <c:pt idx="116">
                  <c:v>-6.0848369442664703E-3</c:v>
                </c:pt>
                <c:pt idx="117">
                  <c:v>-6.5326489264978596E-3</c:v>
                </c:pt>
                <c:pt idx="118">
                  <c:v>-7.7859943385976804E-3</c:v>
                </c:pt>
                <c:pt idx="119">
                  <c:v>-5.8175751630711097E-3</c:v>
                </c:pt>
                <c:pt idx="120">
                  <c:v>-4.0277863554709402E-3</c:v>
                </c:pt>
                <c:pt idx="121">
                  <c:v>-3.58039874900868E-3</c:v>
                </c:pt>
                <c:pt idx="122">
                  <c:v>-2.5958820359592298E-3</c:v>
                </c:pt>
                <c:pt idx="123">
                  <c:v>-5.7289918317108704E-3</c:v>
                </c:pt>
                <c:pt idx="124">
                  <c:v>-5.1921963079903403E-3</c:v>
                </c:pt>
                <c:pt idx="125">
                  <c:v>-4.6553142650467396E-3</c:v>
                </c:pt>
                <c:pt idx="126">
                  <c:v>-2.7754127083461999E-3</c:v>
                </c:pt>
                <c:pt idx="127">
                  <c:v>-7.7892776564122803E-3</c:v>
                </c:pt>
                <c:pt idx="128">
                  <c:v>-4.3874061744235702E-3</c:v>
                </c:pt>
                <c:pt idx="129">
                  <c:v>-6.1784552787289204E-3</c:v>
                </c:pt>
                <c:pt idx="130">
                  <c:v>-5.4624501327554496E-3</c:v>
                </c:pt>
                <c:pt idx="131">
                  <c:v>-5.9105148058395899E-3</c:v>
                </c:pt>
                <c:pt idx="132">
                  <c:v>-8.4185035124862504E-3</c:v>
                </c:pt>
                <c:pt idx="133">
                  <c:v>-7.0757209622263999E-3</c:v>
                </c:pt>
                <c:pt idx="134">
                  <c:v>-1.88102094651183E-3</c:v>
                </c:pt>
                <c:pt idx="135">
                  <c:v>-5.0161502122010697E-3</c:v>
                </c:pt>
                <c:pt idx="136">
                  <c:v>-4.2997730078166299E-3</c:v>
                </c:pt>
                <c:pt idx="137">
                  <c:v>-4.7478701771045198E-3</c:v>
                </c:pt>
                <c:pt idx="138">
                  <c:v>-6.4502430935365904E-3</c:v>
                </c:pt>
                <c:pt idx="139">
                  <c:v>-4.5692169168536903E-3</c:v>
                </c:pt>
                <c:pt idx="140">
                  <c:v>-5.1070051983937098E-3</c:v>
                </c:pt>
                <c:pt idx="141">
                  <c:v>-4.5696590765525397E-3</c:v>
                </c:pt>
                <c:pt idx="142">
                  <c:v>-2.77776284356894E-3</c:v>
                </c:pt>
                <c:pt idx="143">
                  <c:v>-5.8245032370796796E-3</c:v>
                </c:pt>
                <c:pt idx="144">
                  <c:v>-3.9429703112258199E-3</c:v>
                </c:pt>
                <c:pt idx="145">
                  <c:v>-5.1081402247223203E-3</c:v>
                </c:pt>
                <c:pt idx="146">
                  <c:v>-5.6461276078611997E-3</c:v>
                </c:pt>
                <c:pt idx="147">
                  <c:v>-6.2738293482566803E-3</c:v>
                </c:pt>
                <c:pt idx="148">
                  <c:v>-8.9631756889993197E-3</c:v>
                </c:pt>
                <c:pt idx="149">
                  <c:v>-7.0815435254971398E-3</c:v>
                </c:pt>
                <c:pt idx="150">
                  <c:v>-4.2133685702426798E-3</c:v>
                </c:pt>
                <c:pt idx="151">
                  <c:v>-3.0480971805101099E-3</c:v>
                </c:pt>
                <c:pt idx="152">
                  <c:v>5.0205483873281397E-3</c:v>
                </c:pt>
                <c:pt idx="153">
                  <c:v>1.7929629789004101E-3</c:v>
                </c:pt>
                <c:pt idx="154">
                  <c:v>-1.8825773739300699E-3</c:v>
                </c:pt>
                <c:pt idx="155">
                  <c:v>-2.8687433380159598E-3</c:v>
                </c:pt>
                <c:pt idx="156">
                  <c:v>-7.9789213036302303E-3</c:v>
                </c:pt>
                <c:pt idx="157">
                  <c:v>-9.8623750392253604E-3</c:v>
                </c:pt>
                <c:pt idx="158">
                  <c:v>-6.45600946881389E-3</c:v>
                </c:pt>
                <c:pt idx="159">
                  <c:v>-8.7879135699733095E-3</c:v>
                </c:pt>
                <c:pt idx="160">
                  <c:v>-6.54667419982602E-3</c:v>
                </c:pt>
                <c:pt idx="161">
                  <c:v>0.124933071568802</c:v>
                </c:pt>
                <c:pt idx="162">
                  <c:v>0.10292102222341699</c:v>
                </c:pt>
                <c:pt idx="163">
                  <c:v>9.1450947125782597E-2</c:v>
                </c:pt>
                <c:pt idx="164">
                  <c:v>6.6692831235846795E-2</c:v>
                </c:pt>
                <c:pt idx="165">
                  <c:v>-2.3496681428776901E-2</c:v>
                </c:pt>
                <c:pt idx="166">
                  <c:v>-2.50213575158796E-2</c:v>
                </c:pt>
                <c:pt idx="167">
                  <c:v>-1.45696500781219E-2</c:v>
                </c:pt>
                <c:pt idx="168">
                  <c:v>-1.5465746946409E-2</c:v>
                </c:pt>
                <c:pt idx="169">
                  <c:v>-5.5434949768782601E-3</c:v>
                </c:pt>
                <c:pt idx="170">
                  <c:v>-5.9908831277059602E-3</c:v>
                </c:pt>
                <c:pt idx="171">
                  <c:v>-5.3652913934466497E-3</c:v>
                </c:pt>
                <c:pt idx="172">
                  <c:v>-6.2598424844778297E-4</c:v>
                </c:pt>
                <c:pt idx="173">
                  <c:v>-6.8858698373861597E-3</c:v>
                </c:pt>
                <c:pt idx="174">
                  <c:v>-5.9025805903474898E-3</c:v>
                </c:pt>
                <c:pt idx="175">
                  <c:v>-7.7811337022365796E-3</c:v>
                </c:pt>
                <c:pt idx="176">
                  <c:v>-5.8139430877583399E-3</c:v>
                </c:pt>
                <c:pt idx="177">
                  <c:v>-2.9518658028135801E-3</c:v>
                </c:pt>
                <c:pt idx="178">
                  <c:v>-5.5460934033691603E-3</c:v>
                </c:pt>
                <c:pt idx="179">
                  <c:v>8.0512272754110204E-4</c:v>
                </c:pt>
                <c:pt idx="180">
                  <c:v>-6.08310052055238E-3</c:v>
                </c:pt>
                <c:pt idx="181">
                  <c:v>-5.7256193733488496E-3</c:v>
                </c:pt>
                <c:pt idx="182">
                  <c:v>-6.6206264723065499E-3</c:v>
                </c:pt>
                <c:pt idx="183">
                  <c:v>-6.2631694321542202E-3</c:v>
                </c:pt>
                <c:pt idx="184">
                  <c:v>-3.4002192246605401E-3</c:v>
                </c:pt>
                <c:pt idx="185">
                  <c:v>-3.4003348434995901E-3</c:v>
                </c:pt>
                <c:pt idx="186">
                  <c:v>-3.5794215475807999E-3</c:v>
                </c:pt>
                <c:pt idx="187">
                  <c:v>-6.3537006726868701E-3</c:v>
                </c:pt>
                <c:pt idx="188">
                  <c:v>-4.2957325476915796E-3</c:v>
                </c:pt>
                <c:pt idx="189">
                  <c:v>-2.9534429985501299E-3</c:v>
                </c:pt>
                <c:pt idx="190">
                  <c:v>-3.0430311454237701E-3</c:v>
                </c:pt>
                <c:pt idx="191">
                  <c:v>-3.4011383072892701E-3</c:v>
                </c:pt>
                <c:pt idx="192">
                  <c:v>-6.4444812416367203E-3</c:v>
                </c:pt>
                <c:pt idx="193">
                  <c:v>-4.1175728161423203E-3</c:v>
                </c:pt>
                <c:pt idx="194">
                  <c:v>-4.5653230592677396E-3</c:v>
                </c:pt>
                <c:pt idx="195">
                  <c:v>-3.7598494627891299E-3</c:v>
                </c:pt>
                <c:pt idx="196">
                  <c:v>-1.87999541639213E-3</c:v>
                </c:pt>
                <c:pt idx="197">
                  <c:v>-6.2667692029475296E-3</c:v>
                </c:pt>
                <c:pt idx="198">
                  <c:v>-5.9090384114356001E-3</c:v>
                </c:pt>
                <c:pt idx="199">
                  <c:v>-5.1035620176798097E-3</c:v>
                </c:pt>
                <c:pt idx="200">
                  <c:v>-4.8352002578773501E-3</c:v>
                </c:pt>
                <c:pt idx="201">
                  <c:v>-6.8054257151965204E-3</c:v>
                </c:pt>
                <c:pt idx="202">
                  <c:v>-4.38800730737543E-3</c:v>
                </c:pt>
                <c:pt idx="203">
                  <c:v>-9.3137303191475097E-3</c:v>
                </c:pt>
                <c:pt idx="204">
                  <c:v>-5.3738064551954396E-3</c:v>
                </c:pt>
                <c:pt idx="205">
                  <c:v>-5.2845269945282804E-3</c:v>
                </c:pt>
                <c:pt idx="206">
                  <c:v>-7.6137039505270497E-3</c:v>
                </c:pt>
                <c:pt idx="207">
                  <c:v>-6.3601663676194102E-3</c:v>
                </c:pt>
                <c:pt idx="208">
                  <c:v>-7.2564259683297301E-3</c:v>
                </c:pt>
                <c:pt idx="209">
                  <c:v>-5.9130724593274703E-3</c:v>
                </c:pt>
                <c:pt idx="210">
                  <c:v>-5.6446302095233001E-3</c:v>
                </c:pt>
                <c:pt idx="211">
                  <c:v>-6.3617677470919603E-3</c:v>
                </c:pt>
                <c:pt idx="212">
                  <c:v>-5.8245241139778699E-3</c:v>
                </c:pt>
                <c:pt idx="213">
                  <c:v>-5.1079571218364296E-3</c:v>
                </c:pt>
                <c:pt idx="214">
                  <c:v>-5.5563073498295897E-3</c:v>
                </c:pt>
                <c:pt idx="215">
                  <c:v>-6.6320901749168997E-3</c:v>
                </c:pt>
                <c:pt idx="216">
                  <c:v>-4.9295831454863404E-3</c:v>
                </c:pt>
                <c:pt idx="217">
                  <c:v>-3.5853281202662501E-3</c:v>
                </c:pt>
                <c:pt idx="218">
                  <c:v>-3.7647295041851199E-3</c:v>
                </c:pt>
                <c:pt idx="219">
                  <c:v>-4.3027099901754799E-3</c:v>
                </c:pt>
                <c:pt idx="220">
                  <c:v>-4.3028951312741601E-3</c:v>
                </c:pt>
                <c:pt idx="221">
                  <c:v>-6.6339154444723302E-3</c:v>
                </c:pt>
                <c:pt idx="222">
                  <c:v>-4.9309399447376098E-3</c:v>
                </c:pt>
                <c:pt idx="223">
                  <c:v>-3.49665710614865E-3</c:v>
                </c:pt>
                <c:pt idx="224">
                  <c:v>-3.9450844248066896E-3</c:v>
                </c:pt>
                <c:pt idx="225">
                  <c:v>-5.8281955547904198E-3</c:v>
                </c:pt>
                <c:pt idx="226">
                  <c:v>-6.5458934382350096E-3</c:v>
                </c:pt>
                <c:pt idx="227">
                  <c:v>-5.0218360191188497E-3</c:v>
                </c:pt>
                <c:pt idx="228">
                  <c:v>-4.9324080733655403E-3</c:v>
                </c:pt>
                <c:pt idx="229">
                  <c:v>-6.63665820941168E-3</c:v>
                </c:pt>
                <c:pt idx="230">
                  <c:v>-3.1391682997816001E-3</c:v>
                </c:pt>
                <c:pt idx="231">
                  <c:v>-3.6774268775058099E-3</c:v>
                </c:pt>
                <c:pt idx="232">
                  <c:v>-3.76725875416753E-3</c:v>
                </c:pt>
                <c:pt idx="233">
                  <c:v>-8.5215015423917798E-3</c:v>
                </c:pt>
                <c:pt idx="234">
                  <c:v>-3.5883064270156402E-3</c:v>
                </c:pt>
                <c:pt idx="235">
                  <c:v>-4.3958331090561296E-3</c:v>
                </c:pt>
                <c:pt idx="236">
                  <c:v>-2.8708743516982602E-3</c:v>
                </c:pt>
                <c:pt idx="237">
                  <c:v>-3.6784133657392598E-3</c:v>
                </c:pt>
                <c:pt idx="238">
                  <c:v>-2.8710623828023399E-3</c:v>
                </c:pt>
                <c:pt idx="239">
                  <c:v>-7.4470318643240496E-3</c:v>
                </c:pt>
                <c:pt idx="240">
                  <c:v>-6.5502869115397202E-3</c:v>
                </c:pt>
                <c:pt idx="241">
                  <c:v>-6.7301876735266697E-3</c:v>
                </c:pt>
                <c:pt idx="242">
                  <c:v>-5.2947706511760201E-3</c:v>
                </c:pt>
                <c:pt idx="243">
                  <c:v>-7.26947681306136E-3</c:v>
                </c:pt>
                <c:pt idx="244">
                  <c:v>-6.5519800891607801E-3</c:v>
                </c:pt>
                <c:pt idx="245">
                  <c:v>-4.4879516450137998E-3</c:v>
                </c:pt>
                <c:pt idx="246">
                  <c:v>-3.8598116411919102E-3</c:v>
                </c:pt>
                <c:pt idx="247">
                  <c:v>-2.9622953659826198E-3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74B-4975-9F54-E7A6FC7178E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MSI Gaming (Default)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</c:numCache>
            </c:numRef>
          </c:cat>
          <c:val>
            <c:numRef>
              <c:f>Sheet1!$C$2:$C$249</c:f>
              <c:numCache>
                <c:formatCode>General</c:formatCode>
                <c:ptCount val="248"/>
                <c:pt idx="0">
                  <c:v>-1.8202510585525399E-3</c:v>
                </c:pt>
                <c:pt idx="1">
                  <c:v>6.7367527116705597E-3</c:v>
                </c:pt>
                <c:pt idx="2">
                  <c:v>-3.3511385961178799E-3</c:v>
                </c:pt>
                <c:pt idx="3">
                  <c:v>4.2018221958960997E-3</c:v>
                </c:pt>
                <c:pt idx="4">
                  <c:v>-3.2320351155512101E-4</c:v>
                </c:pt>
                <c:pt idx="5">
                  <c:v>-4.4398099557209801E-3</c:v>
                </c:pt>
                <c:pt idx="6">
                  <c:v>-2.1434516955298299E-2</c:v>
                </c:pt>
                <c:pt idx="7">
                  <c:v>1.9108034239283301E-2</c:v>
                </c:pt>
                <c:pt idx="8">
                  <c:v>7.2811008480100801E-3</c:v>
                </c:pt>
                <c:pt idx="9">
                  <c:v>-3.8784348814185502E-3</c:v>
                </c:pt>
                <c:pt idx="10">
                  <c:v>4.2358234304658102E-3</c:v>
                </c:pt>
                <c:pt idx="11">
                  <c:v>2.5005609251463E-3</c:v>
                </c:pt>
                <c:pt idx="12">
                  <c:v>-3.0958551602462301E-3</c:v>
                </c:pt>
                <c:pt idx="13">
                  <c:v>-1.45101440025475E-2</c:v>
                </c:pt>
                <c:pt idx="14">
                  <c:v>2.1827920785914001E-2</c:v>
                </c:pt>
                <c:pt idx="15">
                  <c:v>6.3955628401469898E-3</c:v>
                </c:pt>
                <c:pt idx="16">
                  <c:v>2.3811742999177501E-3</c:v>
                </c:pt>
                <c:pt idx="17">
                  <c:v>2.8658451130622702E-2</c:v>
                </c:pt>
                <c:pt idx="18">
                  <c:v>1.9859632525385199E-2</c:v>
                </c:pt>
                <c:pt idx="19">
                  <c:v>1.4636770934534899E-2</c:v>
                </c:pt>
                <c:pt idx="20">
                  <c:v>4.0963363115907999E-3</c:v>
                </c:pt>
                <c:pt idx="21">
                  <c:v>-1.77104049648962E-2</c:v>
                </c:pt>
                <c:pt idx="22">
                  <c:v>1.6897563197991301E-2</c:v>
                </c:pt>
                <c:pt idx="23">
                  <c:v>1.4889099156811299E-2</c:v>
                </c:pt>
                <c:pt idx="24">
                  <c:v>1.35103558151885E-2</c:v>
                </c:pt>
                <c:pt idx="25">
                  <c:v>-5.3677293943930303E-2</c:v>
                </c:pt>
                <c:pt idx="26">
                  <c:v>3.2981917238849101E-3</c:v>
                </c:pt>
                <c:pt idx="27">
                  <c:v>-2.87137221501121E-2</c:v>
                </c:pt>
                <c:pt idx="28">
                  <c:v>2.38754558273458E-2</c:v>
                </c:pt>
                <c:pt idx="29">
                  <c:v>0.1630249986399</c:v>
                </c:pt>
                <c:pt idx="30">
                  <c:v>-1.81617307212804E-3</c:v>
                </c:pt>
                <c:pt idx="31">
                  <c:v>-2.8176654724970402E-3</c:v>
                </c:pt>
                <c:pt idx="32">
                  <c:v>-1.47676990023825E-3</c:v>
                </c:pt>
                <c:pt idx="33">
                  <c:v>-1.2900709182538099E-3</c:v>
                </c:pt>
                <c:pt idx="34">
                  <c:v>-1.4445585719273899E-2</c:v>
                </c:pt>
                <c:pt idx="35">
                  <c:v>7.26627960711837E-3</c:v>
                </c:pt>
                <c:pt idx="36">
                  <c:v>-5.9925475117346997E-3</c:v>
                </c:pt>
                <c:pt idx="37">
                  <c:v>1.7486384812174999E-3</c:v>
                </c:pt>
                <c:pt idx="38">
                  <c:v>-7.0283851690886899E-3</c:v>
                </c:pt>
                <c:pt idx="39">
                  <c:v>1.1205459571550799E-3</c:v>
                </c:pt>
                <c:pt idx="40">
                  <c:v>-1.8505778896349299E-3</c:v>
                </c:pt>
                <c:pt idx="41">
                  <c:v>1.9864368806285599E-3</c:v>
                </c:pt>
                <c:pt idx="42">
                  <c:v>2.19013049103065E-2</c:v>
                </c:pt>
                <c:pt idx="43">
                  <c:v>-1.26626325035858E-2</c:v>
                </c:pt>
                <c:pt idx="44">
                  <c:v>6.7904751363357602E-3</c:v>
                </c:pt>
                <c:pt idx="45">
                  <c:v>1.17297492923108E-2</c:v>
                </c:pt>
                <c:pt idx="46">
                  <c:v>-4.2262880206799601E-2</c:v>
                </c:pt>
                <c:pt idx="47">
                  <c:v>-2.6658946326371699E-3</c:v>
                </c:pt>
                <c:pt idx="48">
                  <c:v>1.57920261475199E-3</c:v>
                </c:pt>
                <c:pt idx="49">
                  <c:v>-4.3469837112067797E-3</c:v>
                </c:pt>
                <c:pt idx="50">
                  <c:v>-5.6037772855132997E-4</c:v>
                </c:pt>
                <c:pt idx="51">
                  <c:v>9.3057186697848692E-3</c:v>
                </c:pt>
                <c:pt idx="52">
                  <c:v>-5.7730838455530298E-4</c:v>
                </c:pt>
                <c:pt idx="53">
                  <c:v>1.59609710111411E-3</c:v>
                </c:pt>
                <c:pt idx="54">
                  <c:v>-3.0223483986647299E-3</c:v>
                </c:pt>
                <c:pt idx="55">
                  <c:v>-3.4299597132553699E-3</c:v>
                </c:pt>
                <c:pt idx="56">
                  <c:v>1.5774959756022999E-2</c:v>
                </c:pt>
                <c:pt idx="57">
                  <c:v>-7.7419236541064699E-3</c:v>
                </c:pt>
                <c:pt idx="58">
                  <c:v>2.2582358966800999E-3</c:v>
                </c:pt>
                <c:pt idx="59">
                  <c:v>-4.1258566246146202E-3</c:v>
                </c:pt>
                <c:pt idx="60">
                  <c:v>-1.69795343973955E-3</c:v>
                </c:pt>
                <c:pt idx="61">
                  <c:v>-6.70702996921728E-3</c:v>
                </c:pt>
                <c:pt idx="62">
                  <c:v>-4.3776919069416102E-2</c:v>
                </c:pt>
                <c:pt idx="63">
                  <c:v>3.8020036117335503E-2</c:v>
                </c:pt>
                <c:pt idx="64">
                  <c:v>1.5453567294681501E-3</c:v>
                </c:pt>
                <c:pt idx="65">
                  <c:v>6.2832214721791702E-3</c:v>
                </c:pt>
                <c:pt idx="66">
                  <c:v>-5.4677572974607697E-3</c:v>
                </c:pt>
                <c:pt idx="67">
                  <c:v>4.7378500044236898E-3</c:v>
                </c:pt>
                <c:pt idx="68">
                  <c:v>7.6413315206962898E-4</c:v>
                </c:pt>
                <c:pt idx="69">
                  <c:v>1.30580867508644E-2</c:v>
                </c:pt>
                <c:pt idx="70">
                  <c:v>-1.46014153185825E-3</c:v>
                </c:pt>
                <c:pt idx="71">
                  <c:v>3.3108343744068102E-3</c:v>
                </c:pt>
                <c:pt idx="72">
                  <c:v>1.5280268131353901E-4</c:v>
                </c:pt>
                <c:pt idx="73">
                  <c:v>6.3837467092295102E-3</c:v>
                </c:pt>
                <c:pt idx="74">
                  <c:v>1.73165053119229E-3</c:v>
                </c:pt>
                <c:pt idx="75">
                  <c:v>-1.56185382542141E-3</c:v>
                </c:pt>
                <c:pt idx="76">
                  <c:v>2.3767712038549901E-4</c:v>
                </c:pt>
                <c:pt idx="77">
                  <c:v>3.3919839846746201E-2</c:v>
                </c:pt>
                <c:pt idx="78">
                  <c:v>-1.6971140236604799E-4</c:v>
                </c:pt>
                <c:pt idx="79">
                  <c:v>5.1422642186999901E-3</c:v>
                </c:pt>
                <c:pt idx="80">
                  <c:v>-2.3079603078343899E-3</c:v>
                </c:pt>
                <c:pt idx="81">
                  <c:v>-2.9528997220710398E-3</c:v>
                </c:pt>
                <c:pt idx="82">
                  <c:v>8.2989115188382805E-3</c:v>
                </c:pt>
                <c:pt idx="83">
                  <c:v>1.2337030709194299E-2</c:v>
                </c:pt>
                <c:pt idx="84">
                  <c:v>2.5841788190659101E-2</c:v>
                </c:pt>
                <c:pt idx="85">
                  <c:v>1.6284771804546099E-3</c:v>
                </c:pt>
                <c:pt idx="86">
                  <c:v>1.02626317730401E-2</c:v>
                </c:pt>
                <c:pt idx="87">
                  <c:v>2.3236963257951201E-3</c:v>
                </c:pt>
                <c:pt idx="88">
                  <c:v>-2.0692289374543301E-3</c:v>
                </c:pt>
                <c:pt idx="89">
                  <c:v>4.1538086303558097E-2</c:v>
                </c:pt>
                <c:pt idx="90">
                  <c:v>5.4694253865091698E-2</c:v>
                </c:pt>
                <c:pt idx="91">
                  <c:v>2.3502622821538199E-2</c:v>
                </c:pt>
                <c:pt idx="92">
                  <c:v>-4.8789941682466902E-3</c:v>
                </c:pt>
                <c:pt idx="93">
                  <c:v>-2.47349966997415E-3</c:v>
                </c:pt>
                <c:pt idx="94">
                  <c:v>-5.4215032405341402E-4</c:v>
                </c:pt>
                <c:pt idx="95">
                  <c:v>-2.9479583694062899E-3</c:v>
                </c:pt>
                <c:pt idx="96">
                  <c:v>-3.87989866856787E-3</c:v>
                </c:pt>
                <c:pt idx="97">
                  <c:v>-5.1846945782835496E-3</c:v>
                </c:pt>
                <c:pt idx="98">
                  <c:v>-4.5749677083529302E-3</c:v>
                </c:pt>
                <c:pt idx="99">
                  <c:v>3.6076118067357103E-2</c:v>
                </c:pt>
                <c:pt idx="100">
                  <c:v>-4.6412830267940899E-3</c:v>
                </c:pt>
                <c:pt idx="101">
                  <c:v>-4.4382211474123003E-3</c:v>
                </c:pt>
                <c:pt idx="102">
                  <c:v>5.8106008398435801E-3</c:v>
                </c:pt>
                <c:pt idx="103">
                  <c:v>-4.5516551881500403E-2</c:v>
                </c:pt>
                <c:pt idx="104">
                  <c:v>-2.6607193093653898E-3</c:v>
                </c:pt>
                <c:pt idx="105">
                  <c:v>-5.0165214728303698E-3</c:v>
                </c:pt>
                <c:pt idx="106">
                  <c:v>3.9473191364303002E-2</c:v>
                </c:pt>
                <c:pt idx="107">
                  <c:v>-7.5052485914528901E-3</c:v>
                </c:pt>
                <c:pt idx="108">
                  <c:v>-2.4059261689031298E-3</c:v>
                </c:pt>
                <c:pt idx="109">
                  <c:v>0</c:v>
                </c:pt>
                <c:pt idx="110">
                  <c:v>-1.7112985180663101E-3</c:v>
                </c:pt>
                <c:pt idx="111">
                  <c:v>-1.1860687750451101E-3</c:v>
                </c:pt>
                <c:pt idx="112">
                  <c:v>-8.6414607118530298E-4</c:v>
                </c:pt>
                <c:pt idx="113">
                  <c:v>3.5294741591828403E-2</c:v>
                </c:pt>
                <c:pt idx="114">
                  <c:v>3.0150011551858401E-3</c:v>
                </c:pt>
                <c:pt idx="115" formatCode="0.00E+00">
                  <c:v>8.4688490326033695E-5</c:v>
                </c:pt>
                <c:pt idx="116">
                  <c:v>-4.0481064093042104E-3</c:v>
                </c:pt>
                <c:pt idx="117">
                  <c:v>-5.0984491906508299E-3</c:v>
                </c:pt>
                <c:pt idx="118">
                  <c:v>-5.4036153405082298E-3</c:v>
                </c:pt>
                <c:pt idx="119">
                  <c:v>-5.7935307605991096E-3</c:v>
                </c:pt>
                <c:pt idx="120">
                  <c:v>3.1950971014743201E-2</c:v>
                </c:pt>
                <c:pt idx="121">
                  <c:v>-6.6726732015960199E-3</c:v>
                </c:pt>
                <c:pt idx="122">
                  <c:v>-5.1657389225386397E-3</c:v>
                </c:pt>
                <c:pt idx="123">
                  <c:v>5.5894488820339996E-4</c:v>
                </c:pt>
                <c:pt idx="124">
                  <c:v>-4.6070351459193701E-3</c:v>
                </c:pt>
                <c:pt idx="125">
                  <c:v>-5.91150494042592E-3</c:v>
                </c:pt>
                <c:pt idx="126">
                  <c:v>-6.4030973374125701E-3</c:v>
                </c:pt>
                <c:pt idx="127">
                  <c:v>3.3372776454066298E-2</c:v>
                </c:pt>
                <c:pt idx="128">
                  <c:v>-6.45217557707598E-3</c:v>
                </c:pt>
                <c:pt idx="129">
                  <c:v>-5.1146529047502599E-3</c:v>
                </c:pt>
                <c:pt idx="130">
                  <c:v>-6.1649963026959003E-3</c:v>
                </c:pt>
                <c:pt idx="131">
                  <c:v>-3.8787670195723602E-3</c:v>
                </c:pt>
                <c:pt idx="132">
                  <c:v>-3.4385163631879601E-3</c:v>
                </c:pt>
                <c:pt idx="133">
                  <c:v>-4.1500762428292601E-3</c:v>
                </c:pt>
                <c:pt idx="134">
                  <c:v>3.7775731074739902E-2</c:v>
                </c:pt>
                <c:pt idx="135">
                  <c:v>-3.50521235236833E-3</c:v>
                </c:pt>
                <c:pt idx="136">
                  <c:v>-4.7245822554850903E-3</c:v>
                </c:pt>
                <c:pt idx="137">
                  <c:v>-2.6756962949227E-3</c:v>
                </c:pt>
                <c:pt idx="138">
                  <c:v>-2.9467317273419598E-3</c:v>
                </c:pt>
                <c:pt idx="139">
                  <c:v>-4.4371635821323198E-3</c:v>
                </c:pt>
                <c:pt idx="140">
                  <c:v>-3.9970117256403698E-3</c:v>
                </c:pt>
                <c:pt idx="141">
                  <c:v>3.58390460987352E-2</c:v>
                </c:pt>
                <c:pt idx="142">
                  <c:v>-1.67617884049397E-3</c:v>
                </c:pt>
                <c:pt idx="143">
                  <c:v>-2.4719819470819799E-3</c:v>
                </c:pt>
                <c:pt idx="144">
                  <c:v>-3.9112462043133399E-3</c:v>
                </c:pt>
                <c:pt idx="145">
                  <c:v>2.2520177147438598E-3</c:v>
                </c:pt>
                <c:pt idx="146">
                  <c:v>-3.5726694512041102E-3</c:v>
                </c:pt>
                <c:pt idx="147">
                  <c:v>1.03289394702135E-3</c:v>
                </c:pt>
                <c:pt idx="148">
                  <c:v>-6.9592627448483704E-3</c:v>
                </c:pt>
                <c:pt idx="149">
                  <c:v>1.1362506809460601E-2</c:v>
                </c:pt>
                <c:pt idx="150">
                  <c:v>-3.87737472269998E-3</c:v>
                </c:pt>
                <c:pt idx="151">
                  <c:v>2.60759327775999E-3</c:v>
                </c:pt>
                <c:pt idx="152">
                  <c:v>8.7199709176270894E-3</c:v>
                </c:pt>
                <c:pt idx="153">
                  <c:v>-2.52772455014799E-2</c:v>
                </c:pt>
                <c:pt idx="154">
                  <c:v>-9.4834805389665201E-4</c:v>
                </c:pt>
                <c:pt idx="155">
                  <c:v>7.4005719609093997E-3</c:v>
                </c:pt>
                <c:pt idx="156">
                  <c:v>-1.0871431604978899E-2</c:v>
                </c:pt>
                <c:pt idx="157">
                  <c:v>8.9758336686569292E-3</c:v>
                </c:pt>
                <c:pt idx="158">
                  <c:v>1.73573656362093E-2</c:v>
                </c:pt>
                <c:pt idx="159">
                  <c:v>9.4814028209543695E-4</c:v>
                </c:pt>
                <c:pt idx="160" formatCode="0.00E+00">
                  <c:v>5.0792747811467498E-5</c:v>
                </c:pt>
                <c:pt idx="161">
                  <c:v>4.1260621181445502E-2</c:v>
                </c:pt>
                <c:pt idx="162">
                  <c:v>3.8095753871982399E-2</c:v>
                </c:pt>
                <c:pt idx="163">
                  <c:v>-5.1598312718256602E-3</c:v>
                </c:pt>
                <c:pt idx="164">
                  <c:v>1.6749169012819198E-2</c:v>
                </c:pt>
                <c:pt idx="165">
                  <c:v>-2.9196186362336202E-2</c:v>
                </c:pt>
                <c:pt idx="166">
                  <c:v>2.0642960538950501E-3</c:v>
                </c:pt>
                <c:pt idx="167">
                  <c:v>-2.03379724327413E-2</c:v>
                </c:pt>
                <c:pt idx="168">
                  <c:v>7.76283334108996E-2</c:v>
                </c:pt>
                <c:pt idx="169">
                  <c:v>-1.5794336766375001E-2</c:v>
                </c:pt>
                <c:pt idx="170">
                  <c:v>-4.3720353456647799E-2</c:v>
                </c:pt>
                <c:pt idx="171">
                  <c:v>4.2487359968108297E-2</c:v>
                </c:pt>
                <c:pt idx="172">
                  <c:v>1.14164827626332E-2</c:v>
                </c:pt>
                <c:pt idx="173">
                  <c:v>-3.72050296464896E-4</c:v>
                </c:pt>
                <c:pt idx="174">
                  <c:v>-1.6234982429859401E-3</c:v>
                </c:pt>
                <c:pt idx="175">
                  <c:v>1.4696279980876199E-2</c:v>
                </c:pt>
                <c:pt idx="176">
                  <c:v>3.7149577353807001E-2</c:v>
                </c:pt>
                <c:pt idx="177">
                  <c:v>1.4012545707690199E-2</c:v>
                </c:pt>
                <c:pt idx="178">
                  <c:v>-1.9165259974892501E-2</c:v>
                </c:pt>
                <c:pt idx="179">
                  <c:v>2.1603084068452402E-2</c:v>
                </c:pt>
                <c:pt idx="180">
                  <c:v>-1.74071758124757E-3</c:v>
                </c:pt>
                <c:pt idx="181">
                  <c:v>1.24556426173615E-2</c:v>
                </c:pt>
                <c:pt idx="182">
                  <c:v>3.0400149787063801E-2</c:v>
                </c:pt>
                <c:pt idx="183">
                  <c:v>1.11326349561697E-2</c:v>
                </c:pt>
                <c:pt idx="184">
                  <c:v>2.1772942499162201E-2</c:v>
                </c:pt>
                <c:pt idx="185">
                  <c:v>1.49962484047487E-2</c:v>
                </c:pt>
                <c:pt idx="186">
                  <c:v>-1.55343241868246E-2</c:v>
                </c:pt>
                <c:pt idx="187">
                  <c:v>1.75970442369765E-2</c:v>
                </c:pt>
                <c:pt idx="188">
                  <c:v>1.48248431276637E-2</c:v>
                </c:pt>
                <c:pt idx="189">
                  <c:v>-6.5925320539713103E-2</c:v>
                </c:pt>
                <c:pt idx="190">
                  <c:v>1.1014510773272699E-2</c:v>
                </c:pt>
                <c:pt idx="191">
                  <c:v>5.8056294842871302E-2</c:v>
                </c:pt>
                <c:pt idx="192">
                  <c:v>1.27963740680635E-2</c:v>
                </c:pt>
                <c:pt idx="193">
                  <c:v>-1.21364324053886E-2</c:v>
                </c:pt>
                <c:pt idx="194">
                  <c:v>-4.3892286977225998E-4</c:v>
                </c:pt>
                <c:pt idx="195">
                  <c:v>1.58688195590291E-2</c:v>
                </c:pt>
                <c:pt idx="196">
                  <c:v>-6.24524643911239E-4</c:v>
                </c:pt>
                <c:pt idx="197">
                  <c:v>8.4058166225530109E-3</c:v>
                </c:pt>
                <c:pt idx="198">
                  <c:v>2.0995897529893399E-2</c:v>
                </c:pt>
                <c:pt idx="199">
                  <c:v>9.4326712295596596E-3</c:v>
                </c:pt>
                <c:pt idx="200">
                  <c:v>1.8289894833104701E-2</c:v>
                </c:pt>
                <c:pt idx="201">
                  <c:v>-2.6586349798763599E-2</c:v>
                </c:pt>
                <c:pt idx="202">
                  <c:v>2.4855398278649798E-2</c:v>
                </c:pt>
                <c:pt idx="203">
                  <c:v>-1.6633627154716901E-2</c:v>
                </c:pt>
                <c:pt idx="204">
                  <c:v>3.2226686902551401E-3</c:v>
                </c:pt>
                <c:pt idx="205">
                  <c:v>3.5431341147125099E-4</c:v>
                </c:pt>
                <c:pt idx="206">
                  <c:v>8.0985635679031698E-4</c:v>
                </c:pt>
                <c:pt idx="207">
                  <c:v>1.00556349939472E-2</c:v>
                </c:pt>
                <c:pt idx="208">
                  <c:v>3.8463997613882501E-3</c:v>
                </c:pt>
                <c:pt idx="209">
                  <c:v>-1.02904105688252E-3</c:v>
                </c:pt>
                <c:pt idx="210">
                  <c:v>-4.8922127444503795E-4</c:v>
                </c:pt>
                <c:pt idx="211">
                  <c:v>7.0009593844824001E-3</c:v>
                </c:pt>
                <c:pt idx="212">
                  <c:v>5.2461348131819302E-3</c:v>
                </c:pt>
                <c:pt idx="213">
                  <c:v>-3.2318543439006801E-2</c:v>
                </c:pt>
                <c:pt idx="214">
                  <c:v>2.5900314330264299E-2</c:v>
                </c:pt>
                <c:pt idx="215">
                  <c:v>-1.2955238302161999E-2</c:v>
                </c:pt>
                <c:pt idx="216">
                  <c:v>-2.8849385288770499E-3</c:v>
                </c:pt>
                <c:pt idx="217">
                  <c:v>5.1407376038966397E-2</c:v>
                </c:pt>
                <c:pt idx="218">
                  <c:v>-1.38274989157217E-3</c:v>
                </c:pt>
                <c:pt idx="219">
                  <c:v>-6.0706932225769103E-3</c:v>
                </c:pt>
                <c:pt idx="220">
                  <c:v>-6.2228383225656301E-3</c:v>
                </c:pt>
                <c:pt idx="221">
                  <c:v>-3.8283799662056899E-3</c:v>
                </c:pt>
                <c:pt idx="222">
                  <c:v>3.5080771790471999E-3</c:v>
                </c:pt>
                <c:pt idx="223">
                  <c:v>-5.7847512607553404E-3</c:v>
                </c:pt>
                <c:pt idx="224">
                  <c:v>-4.6887868337516401E-3</c:v>
                </c:pt>
                <c:pt idx="225">
                  <c:v>-5.0600791632518204E-3</c:v>
                </c:pt>
                <c:pt idx="226">
                  <c:v>1.18074488471797E-3</c:v>
                </c:pt>
                <c:pt idx="227">
                  <c:v>1.3814552036583799E-2</c:v>
                </c:pt>
                <c:pt idx="228">
                  <c:v>2.60736842992908E-2</c:v>
                </c:pt>
                <c:pt idx="229">
                  <c:v>2.1733646990269299E-2</c:v>
                </c:pt>
                <c:pt idx="230">
                  <c:v>-4.6610144491447902E-2</c:v>
                </c:pt>
                <c:pt idx="231">
                  <c:v>3.64285208334036E-3</c:v>
                </c:pt>
                <c:pt idx="232">
                  <c:v>1.49924885777137E-2</c:v>
                </c:pt>
                <c:pt idx="233">
                  <c:v>3.3892446284266601E-3</c:v>
                </c:pt>
                <c:pt idx="234">
                  <c:v>5.5305202094988E-3</c:v>
                </c:pt>
                <c:pt idx="235">
                  <c:v>-2.2592948909249499E-3</c:v>
                </c:pt>
                <c:pt idx="236">
                  <c:v>-7.1995575728554797E-3</c:v>
                </c:pt>
                <c:pt idx="237">
                  <c:v>-1.00666167214092E-2</c:v>
                </c:pt>
                <c:pt idx="238">
                  <c:v>6.13838758723593E-2</c:v>
                </c:pt>
                <c:pt idx="239">
                  <c:v>1.3600659033668999E-2</c:v>
                </c:pt>
                <c:pt idx="240">
                  <c:v>-2.317021446182E-2</c:v>
                </c:pt>
                <c:pt idx="241">
                  <c:v>-6.8599729511435101E-3</c:v>
                </c:pt>
                <c:pt idx="242">
                  <c:v>1.7833782071520199E-2</c:v>
                </c:pt>
                <c:pt idx="243">
                  <c:v>7.9715263147162006E-3</c:v>
                </c:pt>
                <c:pt idx="244">
                  <c:v>-4.0949820124123503E-3</c:v>
                </c:pt>
                <c:pt idx="245">
                  <c:v>2.9323294205835002E-2</c:v>
                </c:pt>
                <c:pt idx="246">
                  <c:v>8.9460372003519802E-3</c:v>
                </c:pt>
                <c:pt idx="247">
                  <c:v>1.8261086366178601E-2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74B-4975-9F54-E7A6FC7178E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ASUS Republic of Gamers (Global)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</c:numCache>
            </c:numRef>
          </c:cat>
          <c:val>
            <c:numRef>
              <c:f>Sheet1!$D$2:$D$249</c:f>
              <c:numCache>
                <c:formatCode>General</c:formatCode>
                <c:ptCount val="248"/>
                <c:pt idx="0">
                  <c:v>9.5346178136268295E-3</c:v>
                </c:pt>
                <c:pt idx="1">
                  <c:v>1.3547901994476999E-3</c:v>
                </c:pt>
                <c:pt idx="2">
                  <c:v>-6.2720918756088598E-4</c:v>
                </c:pt>
                <c:pt idx="3">
                  <c:v>-1.80637378991772E-3</c:v>
                </c:pt>
                <c:pt idx="4">
                  <c:v>4.8421727657135998E-3</c:v>
                </c:pt>
                <c:pt idx="5">
                  <c:v>3.5624623840349499E-3</c:v>
                </c:pt>
                <c:pt idx="6">
                  <c:v>2.82478151218131E-2</c:v>
                </c:pt>
                <c:pt idx="7">
                  <c:v>-4.6899198073872498E-3</c:v>
                </c:pt>
                <c:pt idx="8">
                  <c:v>1.0283194150718499E-2</c:v>
                </c:pt>
                <c:pt idx="9">
                  <c:v>1.78056515639632E-3</c:v>
                </c:pt>
                <c:pt idx="10">
                  <c:v>1.6827295026117399E-2</c:v>
                </c:pt>
                <c:pt idx="11">
                  <c:v>6.0678394479770498E-3</c:v>
                </c:pt>
                <c:pt idx="12">
                  <c:v>1.2786819647174E-2</c:v>
                </c:pt>
                <c:pt idx="13">
                  <c:v>0.93682815107174999</c:v>
                </c:pt>
                <c:pt idx="14">
                  <c:v>-2.2004976204325399E-2</c:v>
                </c:pt>
                <c:pt idx="15">
                  <c:v>8.0238958076013899E-3</c:v>
                </c:pt>
                <c:pt idx="16">
                  <c:v>2.7820564315307402E-3</c:v>
                </c:pt>
                <c:pt idx="17">
                  <c:v>1.71638170838849E-2</c:v>
                </c:pt>
                <c:pt idx="18">
                  <c:v>8.3941745422070509E-3</c:v>
                </c:pt>
                <c:pt idx="19">
                  <c:v>1.9667539123999898E-2</c:v>
                </c:pt>
                <c:pt idx="20">
                  <c:v>6.3037957838306999E-2</c:v>
                </c:pt>
                <c:pt idx="21">
                  <c:v>2.40926726763535E-2</c:v>
                </c:pt>
                <c:pt idx="22">
                  <c:v>2.1283763167778101E-2</c:v>
                </c:pt>
                <c:pt idx="23">
                  <c:v>1.8377520398799599E-2</c:v>
                </c:pt>
                <c:pt idx="24">
                  <c:v>1.47538670629464E-2</c:v>
                </c:pt>
                <c:pt idx="25">
                  <c:v>-4.9362379866694298E-2</c:v>
                </c:pt>
                <c:pt idx="26">
                  <c:v>2.8376921922536501E-2</c:v>
                </c:pt>
                <c:pt idx="27">
                  <c:v>1.01423675956067E-2</c:v>
                </c:pt>
                <c:pt idx="28">
                  <c:v>-3.0870335170015001E-2</c:v>
                </c:pt>
                <c:pt idx="29">
                  <c:v>0.17902882443443299</c:v>
                </c:pt>
                <c:pt idx="30">
                  <c:v>2.1787727616761799E-3</c:v>
                </c:pt>
                <c:pt idx="31">
                  <c:v>2.6243736474262898E-3</c:v>
                </c:pt>
                <c:pt idx="32">
                  <c:v>2.6985775525387098E-3</c:v>
                </c:pt>
                <c:pt idx="33">
                  <c:v>5.9416617936787605E-4</c:v>
                </c:pt>
                <c:pt idx="34">
                  <c:v>3.35206761174838E-2</c:v>
                </c:pt>
                <c:pt idx="35">
                  <c:v>-1.60370158083398E-2</c:v>
                </c:pt>
                <c:pt idx="36">
                  <c:v>2.1287107636527099E-3</c:v>
                </c:pt>
                <c:pt idx="37">
                  <c:v>1.3366038875371601E-3</c:v>
                </c:pt>
                <c:pt idx="38">
                  <c:v>1.26233124363884E-3</c:v>
                </c:pt>
                <c:pt idx="39">
                  <c:v>8.9104610049762405E-4</c:v>
                </c:pt>
                <c:pt idx="40">
                  <c:v>6.0887607664017202E-3</c:v>
                </c:pt>
                <c:pt idx="41">
                  <c:v>5.00683458908441E-2</c:v>
                </c:pt>
                <c:pt idx="42">
                  <c:v>-2.60977118119975E-2</c:v>
                </c:pt>
                <c:pt idx="43">
                  <c:v>3.4641075159998502E-3</c:v>
                </c:pt>
                <c:pt idx="44">
                  <c:v>1.5711657678856201E-2</c:v>
                </c:pt>
                <c:pt idx="45">
                  <c:v>1.5239150763689299E-2</c:v>
                </c:pt>
                <c:pt idx="46">
                  <c:v>-3.1042565169598801E-2</c:v>
                </c:pt>
                <c:pt idx="47">
                  <c:v>7.8434652181906001E-3</c:v>
                </c:pt>
                <c:pt idx="48">
                  <c:v>1.2345685121198E-2</c:v>
                </c:pt>
                <c:pt idx="49">
                  <c:v>-2.96853574747854E-3</c:v>
                </c:pt>
                <c:pt idx="50">
                  <c:v>4.5271514050125696E-3</c:v>
                </c:pt>
                <c:pt idx="51">
                  <c:v>6.1843530919291701E-4</c:v>
                </c:pt>
                <c:pt idx="52">
                  <c:v>2.4242514196094701E-3</c:v>
                </c:pt>
                <c:pt idx="53">
                  <c:v>-6.1841649262365204E-4</c:v>
                </c:pt>
                <c:pt idx="54">
                  <c:v>9.1278838794644403E-3</c:v>
                </c:pt>
                <c:pt idx="55">
                  <c:v>2.90136329446463E-2</c:v>
                </c:pt>
                <c:pt idx="56">
                  <c:v>-1.76058950075418E-2</c:v>
                </c:pt>
                <c:pt idx="57">
                  <c:v>8.4829850610428706E-3</c:v>
                </c:pt>
                <c:pt idx="58">
                  <c:v>3.7094455590641401E-3</c:v>
                </c:pt>
                <c:pt idx="59">
                  <c:v>1.6568242240560501E-3</c:v>
                </c:pt>
                <c:pt idx="60">
                  <c:v>2.7695707264287299E-3</c:v>
                </c:pt>
                <c:pt idx="61">
                  <c:v>3.5113227795828899E-3</c:v>
                </c:pt>
                <c:pt idx="62">
                  <c:v>2.4603123187219599E-2</c:v>
                </c:pt>
                <c:pt idx="63">
                  <c:v>-1.8936036984107299E-2</c:v>
                </c:pt>
                <c:pt idx="64">
                  <c:v>5.2665010232588998E-3</c:v>
                </c:pt>
                <c:pt idx="65">
                  <c:v>1.8889177885618599E-2</c:v>
                </c:pt>
                <c:pt idx="66">
                  <c:v>-7.9102033713286807E-3</c:v>
                </c:pt>
                <c:pt idx="67">
                  <c:v>-1.97770728350038E-4</c:v>
                </c:pt>
                <c:pt idx="68">
                  <c:v>8.8255362069477004E-3</c:v>
                </c:pt>
                <c:pt idx="69">
                  <c:v>3.9526014124061301E-2</c:v>
                </c:pt>
                <c:pt idx="70">
                  <c:v>-5.38665828522405E-3</c:v>
                </c:pt>
                <c:pt idx="71">
                  <c:v>1.12928231514242E-2</c:v>
                </c:pt>
                <c:pt idx="72">
                  <c:v>8.4007140606951608E-3</c:v>
                </c:pt>
                <c:pt idx="73">
                  <c:v>2.7497674556498101E-2</c:v>
                </c:pt>
                <c:pt idx="74">
                  <c:v>1.0546522265758499E-2</c:v>
                </c:pt>
                <c:pt idx="75">
                  <c:v>1.23482553767391E-4</c:v>
                </c:pt>
                <c:pt idx="76">
                  <c:v>3.53900562091891E-2</c:v>
                </c:pt>
                <c:pt idx="77">
                  <c:v>2.3700233521363401E-2</c:v>
                </c:pt>
                <c:pt idx="78">
                  <c:v>1.99676519102675E-2</c:v>
                </c:pt>
                <c:pt idx="79">
                  <c:v>2.0778005518756699E-2</c:v>
                </c:pt>
                <c:pt idx="80">
                  <c:v>1.31994343240557E-2</c:v>
                </c:pt>
                <c:pt idx="81">
                  <c:v>1.38144068969413E-2</c:v>
                </c:pt>
                <c:pt idx="82">
                  <c:v>9.3234366779559198E-3</c:v>
                </c:pt>
                <c:pt idx="83">
                  <c:v>5.1101481079750599E-2</c:v>
                </c:pt>
                <c:pt idx="84">
                  <c:v>-2.0706235460956502E-3</c:v>
                </c:pt>
                <c:pt idx="85">
                  <c:v>-5.5957294970129402E-3</c:v>
                </c:pt>
                <c:pt idx="86">
                  <c:v>2.4701474544908598E-2</c:v>
                </c:pt>
                <c:pt idx="87">
                  <c:v>1.3998974722977999E-2</c:v>
                </c:pt>
                <c:pt idx="88">
                  <c:v>1.2789526289746099E-2</c:v>
                </c:pt>
                <c:pt idx="89">
                  <c:v>2.2274091068015599E-2</c:v>
                </c:pt>
                <c:pt idx="90">
                  <c:v>5.74711086356684E-2</c:v>
                </c:pt>
                <c:pt idx="91">
                  <c:v>-2.0705289622932301E-2</c:v>
                </c:pt>
                <c:pt idx="92">
                  <c:v>1.96999549117282E-4</c:v>
                </c:pt>
                <c:pt idx="93">
                  <c:v>-7.0180951116874399E-3</c:v>
                </c:pt>
                <c:pt idx="94">
                  <c:v>-2.4380357214098401E-3</c:v>
                </c:pt>
                <c:pt idx="95">
                  <c:v>-1.47763343214596E-3</c:v>
                </c:pt>
                <c:pt idx="96">
                  <c:v>-2.46275877745699E-4</c:v>
                </c:pt>
                <c:pt idx="97">
                  <c:v>-1.45303125716511E-3</c:v>
                </c:pt>
                <c:pt idx="98">
                  <c:v>-3.20164081629034E-4</c:v>
                </c:pt>
                <c:pt idx="99">
                  <c:v>3.5242789820227299E-2</c:v>
                </c:pt>
                <c:pt idx="100">
                  <c:v>-6.8934343976467805E-4</c:v>
                </c:pt>
                <c:pt idx="101">
                  <c:v>0</c:v>
                </c:pt>
                <c:pt idx="102">
                  <c:v>-2.0434249969471701E-3</c:v>
                </c:pt>
                <c:pt idx="103">
                  <c:v>-3.9712191248792099E-2</c:v>
                </c:pt>
                <c:pt idx="104">
                  <c:v>3.94077798839047E-4</c:v>
                </c:pt>
                <c:pt idx="105">
                  <c:v>-9.8519061468012792E-4</c:v>
                </c:pt>
                <c:pt idx="106">
                  <c:v>4.3299554098334803E-2</c:v>
                </c:pt>
                <c:pt idx="107">
                  <c:v>-9.2322554818671104E-3</c:v>
                </c:pt>
                <c:pt idx="108">
                  <c:v>-2.0189729287738399E-3</c:v>
                </c:pt>
                <c:pt idx="109">
                  <c:v>0</c:v>
                </c:pt>
                <c:pt idx="110">
                  <c:v>-2.9546541835810398E-3</c:v>
                </c:pt>
                <c:pt idx="111">
                  <c:v>-2.7085130288094701E-4</c:v>
                </c:pt>
                <c:pt idx="112">
                  <c:v>-1.2065227079885101E-3</c:v>
                </c:pt>
                <c:pt idx="113">
                  <c:v>3.8264467551411399E-2</c:v>
                </c:pt>
                <c:pt idx="114">
                  <c:v>3.44593076189775E-4</c:v>
                </c:pt>
                <c:pt idx="115">
                  <c:v>3.1013269987498699E-3</c:v>
                </c:pt>
                <c:pt idx="116">
                  <c:v>-2.0674872129607799E-3</c:v>
                </c:pt>
                <c:pt idx="117">
                  <c:v>-2.5105720929236601E-3</c:v>
                </c:pt>
                <c:pt idx="118">
                  <c:v>-1.08301907319658E-3</c:v>
                </c:pt>
                <c:pt idx="119">
                  <c:v>-1.7476178860567899E-3</c:v>
                </c:pt>
                <c:pt idx="120">
                  <c:v>3.5568337730351098E-2</c:v>
                </c:pt>
                <c:pt idx="121">
                  <c:v>-3.6170841528161499E-3</c:v>
                </c:pt>
                <c:pt idx="122">
                  <c:v>-6.1517261743645297E-4</c:v>
                </c:pt>
                <c:pt idx="123">
                  <c:v>5.48737350435237E-3</c:v>
                </c:pt>
                <c:pt idx="124">
                  <c:v>2.53438770423351E-3</c:v>
                </c:pt>
                <c:pt idx="125">
                  <c:v>2.1258791088334499E-2</c:v>
                </c:pt>
                <c:pt idx="126">
                  <c:v>6.1745630143675402E-3</c:v>
                </c:pt>
                <c:pt idx="127">
                  <c:v>5.1361320989561497E-2</c:v>
                </c:pt>
                <c:pt idx="128">
                  <c:v>1.55627520649535E-2</c:v>
                </c:pt>
                <c:pt idx="129">
                  <c:v>1.91001212624172E-2</c:v>
                </c:pt>
                <c:pt idx="130">
                  <c:v>1.0469881395414E-2</c:v>
                </c:pt>
                <c:pt idx="131">
                  <c:v>8.1341970490804195E-3</c:v>
                </c:pt>
                <c:pt idx="132">
                  <c:v>9.7061827892915495E-3</c:v>
                </c:pt>
                <c:pt idx="133">
                  <c:v>9.1155552650808401E-3</c:v>
                </c:pt>
                <c:pt idx="134">
                  <c:v>4.4983990269110402E-2</c:v>
                </c:pt>
                <c:pt idx="135">
                  <c:v>3.9536679233273296E-3</c:v>
                </c:pt>
                <c:pt idx="136">
                  <c:v>1.09028519061206E-2</c:v>
                </c:pt>
                <c:pt idx="137">
                  <c:v>1.9888169559167698E-3</c:v>
                </c:pt>
                <c:pt idx="138">
                  <c:v>1.13188442306059E-2</c:v>
                </c:pt>
                <c:pt idx="139">
                  <c:v>1.5957518630403001E-2</c:v>
                </c:pt>
                <c:pt idx="140">
                  <c:v>8.5911390991331507E-3</c:v>
                </c:pt>
                <c:pt idx="141">
                  <c:v>5.6353031123023103E-2</c:v>
                </c:pt>
                <c:pt idx="142">
                  <c:v>7.2854633419769501E-3</c:v>
                </c:pt>
                <c:pt idx="143">
                  <c:v>8.9283349047856904E-3</c:v>
                </c:pt>
                <c:pt idx="144">
                  <c:v>2.7224085123582599E-3</c:v>
                </c:pt>
                <c:pt idx="145">
                  <c:v>-2.74685993442362E-3</c:v>
                </c:pt>
                <c:pt idx="146">
                  <c:v>5.15050385417109E-4</c:v>
                </c:pt>
                <c:pt idx="147">
                  <c:v>3.7083436751647901E-2</c:v>
                </c:pt>
                <c:pt idx="148">
                  <c:v>4.1237578466628899E-2</c:v>
                </c:pt>
                <c:pt idx="149">
                  <c:v>-4.2641979411276003E-3</c:v>
                </c:pt>
                <c:pt idx="150">
                  <c:v>1.17392983673797E-2</c:v>
                </c:pt>
                <c:pt idx="151">
                  <c:v>4.1168489148304798E-3</c:v>
                </c:pt>
                <c:pt idx="152">
                  <c:v>4.05786973110977E-2</c:v>
                </c:pt>
                <c:pt idx="153">
                  <c:v>-1.6778461843695799E-2</c:v>
                </c:pt>
                <c:pt idx="154">
                  <c:v>-1.15386594086621E-2</c:v>
                </c:pt>
                <c:pt idx="155">
                  <c:v>2.9866770681758699E-2</c:v>
                </c:pt>
                <c:pt idx="156">
                  <c:v>-1.71456088381205E-4</c:v>
                </c:pt>
                <c:pt idx="157">
                  <c:v>1.1389602542061301E-2</c:v>
                </c:pt>
                <c:pt idx="158">
                  <c:v>-1.76335052273547E-3</c:v>
                </c:pt>
                <c:pt idx="159">
                  <c:v>7.5433546963750804E-3</c:v>
                </c:pt>
                <c:pt idx="160">
                  <c:v>-5.41219364779893E-3</c:v>
                </c:pt>
                <c:pt idx="161">
                  <c:v>2.4980707301787298E-3</c:v>
                </c:pt>
                <c:pt idx="162">
                  <c:v>2.1331031900301101E-2</c:v>
                </c:pt>
                <c:pt idx="163">
                  <c:v>2.39463836063743E-2</c:v>
                </c:pt>
                <c:pt idx="164">
                  <c:v>3.5690663293107501E-2</c:v>
                </c:pt>
                <c:pt idx="165">
                  <c:v>5.8484397635174797E-3</c:v>
                </c:pt>
                <c:pt idx="166">
                  <c:v>9.4695139154140004E-3</c:v>
                </c:pt>
                <c:pt idx="167">
                  <c:v>9.9579515099141609E-3</c:v>
                </c:pt>
                <c:pt idx="168">
                  <c:v>-1.19385662907241E-2</c:v>
                </c:pt>
                <c:pt idx="169">
                  <c:v>3.5648704890136197E-2</c:v>
                </c:pt>
                <c:pt idx="170">
                  <c:v>4.6299897127645401E-2</c:v>
                </c:pt>
                <c:pt idx="171">
                  <c:v>-4.15601687342851E-2</c:v>
                </c:pt>
                <c:pt idx="172">
                  <c:v>2.3356743067266199E-2</c:v>
                </c:pt>
                <c:pt idx="173">
                  <c:v>-1.7727418325504701E-2</c:v>
                </c:pt>
                <c:pt idx="174">
                  <c:v>4.8055935641730198E-2</c:v>
                </c:pt>
                <c:pt idx="175">
                  <c:v>2.65952896026595E-2</c:v>
                </c:pt>
                <c:pt idx="176">
                  <c:v>1.2780917479260899E-2</c:v>
                </c:pt>
                <c:pt idx="177">
                  <c:v>2.0940433141986198E-2</c:v>
                </c:pt>
                <c:pt idx="178">
                  <c:v>5.46975657018169E-2</c:v>
                </c:pt>
                <c:pt idx="179">
                  <c:v>4.7562576651316302E-2</c:v>
                </c:pt>
                <c:pt idx="180">
                  <c:v>3.2213939606184601E-3</c:v>
                </c:pt>
                <c:pt idx="181">
                  <c:v>2.03282933970628E-2</c:v>
                </c:pt>
                <c:pt idx="182">
                  <c:v>1.8787040357978501E-3</c:v>
                </c:pt>
                <c:pt idx="183">
                  <c:v>1.7810755598127899E-3</c:v>
                </c:pt>
                <c:pt idx="184">
                  <c:v>1.4126361400632399E-2</c:v>
                </c:pt>
                <c:pt idx="185">
                  <c:v>-1.2929039818759299E-3</c:v>
                </c:pt>
                <c:pt idx="186">
                  <c:v>1.9174257900111399E-2</c:v>
                </c:pt>
                <c:pt idx="187">
                  <c:v>-6.5121442954591598E-3</c:v>
                </c:pt>
                <c:pt idx="188">
                  <c:v>-8.3663331922683402E-3</c:v>
                </c:pt>
                <c:pt idx="189">
                  <c:v>1.1708967752039201E-2</c:v>
                </c:pt>
                <c:pt idx="190">
                  <c:v>1.1585642778778601E-2</c:v>
                </c:pt>
                <c:pt idx="191">
                  <c:v>1.1876956679837E-2</c:v>
                </c:pt>
                <c:pt idx="192">
                  <c:v>-9.2663399712841002E-3</c:v>
                </c:pt>
                <c:pt idx="193">
                  <c:v>7.4381463261410097E-3</c:v>
                </c:pt>
                <c:pt idx="194">
                  <c:v>4.7307969271279298E-3</c:v>
                </c:pt>
                <c:pt idx="195">
                  <c:v>4.8037263261027901E-3</c:v>
                </c:pt>
                <c:pt idx="196">
                  <c:v>-1.3825289306979901E-2</c:v>
                </c:pt>
                <c:pt idx="197">
                  <c:v>2.0118943192151999E-2</c:v>
                </c:pt>
                <c:pt idx="198">
                  <c:v>3.5353454081227102E-3</c:v>
                </c:pt>
                <c:pt idx="199">
                  <c:v>2.3917594743297899E-2</c:v>
                </c:pt>
                <c:pt idx="200">
                  <c:v>-1.9256250481406299E-2</c:v>
                </c:pt>
                <c:pt idx="201">
                  <c:v>-6.9238334437733504E-3</c:v>
                </c:pt>
                <c:pt idx="202">
                  <c:v>8.9967304564926402E-3</c:v>
                </c:pt>
                <c:pt idx="203">
                  <c:v>-2.9181890455035098E-2</c:v>
                </c:pt>
                <c:pt idx="204">
                  <c:v>5.5088666171462103E-2</c:v>
                </c:pt>
                <c:pt idx="205">
                  <c:v>-4.5772268098752102E-2</c:v>
                </c:pt>
                <c:pt idx="206">
                  <c:v>6.6739119780016898E-2</c:v>
                </c:pt>
                <c:pt idx="207">
                  <c:v>1.0721822319909901E-3</c:v>
                </c:pt>
                <c:pt idx="208">
                  <c:v>1.39382195727692E-2</c:v>
                </c:pt>
                <c:pt idx="209">
                  <c:v>3.89825932975278E-3</c:v>
                </c:pt>
                <c:pt idx="210">
                  <c:v>2.0270158331376201E-2</c:v>
                </c:pt>
                <c:pt idx="211">
                  <c:v>-1.06689063250538E-2</c:v>
                </c:pt>
                <c:pt idx="212">
                  <c:v>3.1279309126785997E-2</c:v>
                </c:pt>
                <c:pt idx="213">
                  <c:v>1.2030488277092801E-2</c:v>
                </c:pt>
                <c:pt idx="214">
                  <c:v>-7.9868937022369094E-3</c:v>
                </c:pt>
                <c:pt idx="215">
                  <c:v>1.7265731541009199E-2</c:v>
                </c:pt>
                <c:pt idx="216">
                  <c:v>-1.6069697687594899E-2</c:v>
                </c:pt>
                <c:pt idx="217">
                  <c:v>3.2607247770519002E-2</c:v>
                </c:pt>
                <c:pt idx="218">
                  <c:v>-4.0581451623111997E-2</c:v>
                </c:pt>
                <c:pt idx="219">
                  <c:v>4.1377251181833198E-2</c:v>
                </c:pt>
                <c:pt idx="220">
                  <c:v>1.5336601895896099E-3</c:v>
                </c:pt>
                <c:pt idx="221">
                  <c:v>3.7415866031237997E-2</c:v>
                </c:pt>
                <c:pt idx="222">
                  <c:v>1.3821901874230399E-2</c:v>
                </c:pt>
                <c:pt idx="223">
                  <c:v>-9.9513672546002602E-3</c:v>
                </c:pt>
                <c:pt idx="224">
                  <c:v>2.0975384583189701E-2</c:v>
                </c:pt>
                <c:pt idx="225">
                  <c:v>4.8705236250806201E-2</c:v>
                </c:pt>
                <c:pt idx="226">
                  <c:v>3.5988340750254802E-3</c:v>
                </c:pt>
                <c:pt idx="227">
                  <c:v>3.1634558359924403E-2</c:v>
                </c:pt>
                <c:pt idx="228">
                  <c:v>8.7727145000403503E-2</c:v>
                </c:pt>
                <c:pt idx="229">
                  <c:v>3.2738304131559398E-2</c:v>
                </c:pt>
                <c:pt idx="230">
                  <c:v>7.1816179714284306E-2</c:v>
                </c:pt>
                <c:pt idx="231">
                  <c:v>2.4358248700145399E-2</c:v>
                </c:pt>
                <c:pt idx="232">
                  <c:v>1.7779131762285499E-2</c:v>
                </c:pt>
                <c:pt idx="233">
                  <c:v>2.0055563854781199E-2</c:v>
                </c:pt>
                <c:pt idx="234">
                  <c:v>1.0886508512449501E-2</c:v>
                </c:pt>
                <c:pt idx="235">
                  <c:v>2.95770482105886E-2</c:v>
                </c:pt>
                <c:pt idx="236">
                  <c:v>-1.69654196275363E-4</c:v>
                </c:pt>
                <c:pt idx="237">
                  <c:v>6.6165248799512797E-3</c:v>
                </c:pt>
                <c:pt idx="238">
                  <c:v>2.8306189603970199E-2</c:v>
                </c:pt>
                <c:pt idx="239">
                  <c:v>1.8946212623023199E-2</c:v>
                </c:pt>
                <c:pt idx="240">
                  <c:v>2.3981070941337E-3</c:v>
                </c:pt>
                <c:pt idx="241">
                  <c:v>8.5506212522905595E-3</c:v>
                </c:pt>
                <c:pt idx="242">
                  <c:v>9.3249510500621503E-3</c:v>
                </c:pt>
                <c:pt idx="243">
                  <c:v>2.4702761599217998E-2</c:v>
                </c:pt>
                <c:pt idx="244">
                  <c:v>2.5326183569311499E-2</c:v>
                </c:pt>
                <c:pt idx="245">
                  <c:v>6.1241893618715704E-3</c:v>
                </c:pt>
                <c:pt idx="246">
                  <c:v>3.2071359622327697E-2</c:v>
                </c:pt>
                <c:pt idx="247">
                  <c:v>1.71073068525774E-2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74B-4975-9F54-E7A6FC7178E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Acer (Global)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</c:numCache>
            </c:numRef>
          </c:cat>
          <c:val>
            <c:numRef>
              <c:f>Sheet1!$E$2:$E$249</c:f>
              <c:numCache>
                <c:formatCode>General</c:formatCode>
                <c:ptCount val="248"/>
                <c:pt idx="0">
                  <c:v>-6.0189370230209198E-2</c:v>
                </c:pt>
                <c:pt idx="1">
                  <c:v>2.2163172652742001E-2</c:v>
                </c:pt>
                <c:pt idx="2">
                  <c:v>-6.8679767031000804E-3</c:v>
                </c:pt>
                <c:pt idx="3">
                  <c:v>5.6845448161741098E-3</c:v>
                </c:pt>
                <c:pt idx="4">
                  <c:v>-2.9550723274285201E-3</c:v>
                </c:pt>
                <c:pt idx="5">
                  <c:v>-6.3621785834609397E-3</c:v>
                </c:pt>
                <c:pt idx="6">
                  <c:v>1.6385459761721299E-2</c:v>
                </c:pt>
                <c:pt idx="7">
                  <c:v>-4.2678349733127001E-2</c:v>
                </c:pt>
                <c:pt idx="8">
                  <c:v>1.69321785340476E-2</c:v>
                </c:pt>
                <c:pt idx="9">
                  <c:v>-2.1059955705399602E-3</c:v>
                </c:pt>
                <c:pt idx="10">
                  <c:v>-5.5588607426746402E-3</c:v>
                </c:pt>
                <c:pt idx="11">
                  <c:v>1.0919474928731901E-2</c:v>
                </c:pt>
                <c:pt idx="12">
                  <c:v>-9.1196583228270508E-3</c:v>
                </c:pt>
                <c:pt idx="13">
                  <c:v>3.0398620555252501E-2</c:v>
                </c:pt>
                <c:pt idx="14">
                  <c:v>-7.1315196995580796E-2</c:v>
                </c:pt>
                <c:pt idx="15">
                  <c:v>4.5865283570344702E-2</c:v>
                </c:pt>
                <c:pt idx="16">
                  <c:v>-7.3032649119247001E-3</c:v>
                </c:pt>
                <c:pt idx="17">
                  <c:v>1.7147655232154599E-2</c:v>
                </c:pt>
                <c:pt idx="18">
                  <c:v>1.20654691334571E-2</c:v>
                </c:pt>
                <c:pt idx="19">
                  <c:v>1.6537187118452999E-2</c:v>
                </c:pt>
                <c:pt idx="20">
                  <c:v>3.5815612480855498E-2</c:v>
                </c:pt>
                <c:pt idx="21">
                  <c:v>3.3418345389076697E-2</c:v>
                </c:pt>
                <c:pt idx="22">
                  <c:v>1.0753500779154801E-2</c:v>
                </c:pt>
                <c:pt idx="23">
                  <c:v>1.0436364627801901E-2</c:v>
                </c:pt>
                <c:pt idx="24">
                  <c:v>1.0940790643637999E-2</c:v>
                </c:pt>
                <c:pt idx="25">
                  <c:v>-0.13673589600237299</c:v>
                </c:pt>
                <c:pt idx="26">
                  <c:v>1.4759750044130099E-2</c:v>
                </c:pt>
                <c:pt idx="27">
                  <c:v>1.67457321879361E-2</c:v>
                </c:pt>
                <c:pt idx="28">
                  <c:v>8.53862244822816E-2</c:v>
                </c:pt>
                <c:pt idx="29">
                  <c:v>3.9135819711254398E-2</c:v>
                </c:pt>
                <c:pt idx="30">
                  <c:v>-1.0666768701859701E-2</c:v>
                </c:pt>
                <c:pt idx="31">
                  <c:v>-1.62455430803824E-4</c:v>
                </c:pt>
                <c:pt idx="32">
                  <c:v>-2.95127845411493E-3</c:v>
                </c:pt>
                <c:pt idx="33">
                  <c:v>1.01086526727413E-3</c:v>
                </c:pt>
                <c:pt idx="34">
                  <c:v>7.0940363252566902E-3</c:v>
                </c:pt>
                <c:pt idx="35">
                  <c:v>-4.1315769167768801E-2</c:v>
                </c:pt>
                <c:pt idx="36">
                  <c:v>2.55328285092268E-2</c:v>
                </c:pt>
                <c:pt idx="37">
                  <c:v>-2.2294903809224201E-3</c:v>
                </c:pt>
                <c:pt idx="38">
                  <c:v>-1.0903985533082999E-2</c:v>
                </c:pt>
                <c:pt idx="39">
                  <c:v>-6.6893496706330298E-3</c:v>
                </c:pt>
                <c:pt idx="40">
                  <c:v>6.6356287763837301E-3</c:v>
                </c:pt>
                <c:pt idx="41">
                  <c:v>4.9651070332636903E-2</c:v>
                </c:pt>
                <c:pt idx="42">
                  <c:v>2.6446375844957602E-2</c:v>
                </c:pt>
                <c:pt idx="43">
                  <c:v>-6.3514056578115902E-2</c:v>
                </c:pt>
                <c:pt idx="44">
                  <c:v>1.1779366773736999E-2</c:v>
                </c:pt>
                <c:pt idx="45">
                  <c:v>1.0821300615640799E-2</c:v>
                </c:pt>
                <c:pt idx="46">
                  <c:v>-5.41638187495612E-2</c:v>
                </c:pt>
                <c:pt idx="47">
                  <c:v>4.9479936969061304E-3</c:v>
                </c:pt>
                <c:pt idx="48">
                  <c:v>1.37327117708752E-2</c:v>
                </c:pt>
                <c:pt idx="49">
                  <c:v>-5.0075537598856801E-2</c:v>
                </c:pt>
                <c:pt idx="50">
                  <c:v>2.62560878085948E-2</c:v>
                </c:pt>
                <c:pt idx="51">
                  <c:v>2.3115906859148701E-3</c:v>
                </c:pt>
                <c:pt idx="52">
                  <c:v>-6.5011985230360499E-3</c:v>
                </c:pt>
                <c:pt idx="53">
                  <c:v>1.535105007052E-3</c:v>
                </c:pt>
                <c:pt idx="54">
                  <c:v>-5.2644263567704396E-3</c:v>
                </c:pt>
                <c:pt idx="55">
                  <c:v>-1.1423413283379801E-2</c:v>
                </c:pt>
                <c:pt idx="56">
                  <c:v>-1.76202573532965E-2</c:v>
                </c:pt>
                <c:pt idx="57">
                  <c:v>3.7577236577248499E-2</c:v>
                </c:pt>
                <c:pt idx="58">
                  <c:v>-2.7630565256352101E-3</c:v>
                </c:pt>
                <c:pt idx="59">
                  <c:v>3.61193839550111E-3</c:v>
                </c:pt>
                <c:pt idx="60">
                  <c:v>-7.3139110769273596E-3</c:v>
                </c:pt>
                <c:pt idx="61">
                  <c:v>-9.0753312089533206E-3</c:v>
                </c:pt>
                <c:pt idx="62">
                  <c:v>7.1525519212503998E-3</c:v>
                </c:pt>
                <c:pt idx="63">
                  <c:v>-6.3618843928662697E-2</c:v>
                </c:pt>
                <c:pt idx="64">
                  <c:v>5.6421425033148898E-2</c:v>
                </c:pt>
                <c:pt idx="65">
                  <c:v>1.27337202096422E-2</c:v>
                </c:pt>
                <c:pt idx="66">
                  <c:v>-1.33190396710531E-2</c:v>
                </c:pt>
                <c:pt idx="67">
                  <c:v>1.0837272305522199E-3</c:v>
                </c:pt>
                <c:pt idx="68">
                  <c:v>-1.41244251679556E-2</c:v>
                </c:pt>
                <c:pt idx="69">
                  <c:v>1.45599678741354E-2</c:v>
                </c:pt>
                <c:pt idx="70">
                  <c:v>-4.49739977142733E-3</c:v>
                </c:pt>
                <c:pt idx="71">
                  <c:v>6.7825283875003898E-3</c:v>
                </c:pt>
                <c:pt idx="72">
                  <c:v>-9.0578090505483502E-3</c:v>
                </c:pt>
                <c:pt idx="73">
                  <c:v>6.0872545623927802E-3</c:v>
                </c:pt>
                <c:pt idx="74">
                  <c:v>-7.67633743698291E-3</c:v>
                </c:pt>
                <c:pt idx="75">
                  <c:v>9.2574704851519692E-3</c:v>
                </c:pt>
                <c:pt idx="76">
                  <c:v>-1.00242351689183E-3</c:v>
                </c:pt>
                <c:pt idx="77">
                  <c:v>-1.6526607431572801E-2</c:v>
                </c:pt>
                <c:pt idx="78">
                  <c:v>4.50176100689147E-2</c:v>
                </c:pt>
                <c:pt idx="79">
                  <c:v>4.7218330246085096E-3</c:v>
                </c:pt>
                <c:pt idx="80">
                  <c:v>0.122084766894201</c:v>
                </c:pt>
                <c:pt idx="81">
                  <c:v>-1.2876171535491599E-2</c:v>
                </c:pt>
                <c:pt idx="82">
                  <c:v>5.9339019237836304E-3</c:v>
                </c:pt>
                <c:pt idx="83">
                  <c:v>-3.6070211749276299E-4</c:v>
                </c:pt>
                <c:pt idx="84">
                  <c:v>4.2418722022377502E-2</c:v>
                </c:pt>
                <c:pt idx="85">
                  <c:v>8.8334867024927595E-4</c:v>
                </c:pt>
                <c:pt idx="86" formatCode="0.00E+00">
                  <c:v>9.0136823190762394E-6</c:v>
                </c:pt>
                <c:pt idx="87">
                  <c:v>-3.6234999656578702E-3</c:v>
                </c:pt>
                <c:pt idx="88">
                  <c:v>1.0023577039662701E-2</c:v>
                </c:pt>
                <c:pt idx="89">
                  <c:v>1.22217699646578E-2</c:v>
                </c:pt>
                <c:pt idx="90">
                  <c:v>3.4813368621934897E-2</c:v>
                </c:pt>
                <c:pt idx="91">
                  <c:v>-8.9728315094131407E-3</c:v>
                </c:pt>
                <c:pt idx="92">
                  <c:v>1.14242684076002E-2</c:v>
                </c:pt>
                <c:pt idx="93">
                  <c:v>-4.6394528076211701E-3</c:v>
                </c:pt>
                <c:pt idx="94">
                  <c:v>3.7207435144647701E-3</c:v>
                </c:pt>
                <c:pt idx="95">
                  <c:v>4.00888440854766E-3</c:v>
                </c:pt>
                <c:pt idx="96">
                  <c:v>4.8284851798835902E-3</c:v>
                </c:pt>
                <c:pt idx="97">
                  <c:v>4.6030537252937202E-3</c:v>
                </c:pt>
                <c:pt idx="98">
                  <c:v>5.74679667878388E-3</c:v>
                </c:pt>
                <c:pt idx="99">
                  <c:v>3.9261516013321403E-2</c:v>
                </c:pt>
                <c:pt idx="100">
                  <c:v>4.73582300770859E-3</c:v>
                </c:pt>
                <c:pt idx="101">
                  <c:v>6.0320364154938704E-3</c:v>
                </c:pt>
                <c:pt idx="102">
                  <c:v>1.6276513477187199E-2</c:v>
                </c:pt>
                <c:pt idx="103">
                  <c:v>-2.8542270373339399E-2</c:v>
                </c:pt>
                <c:pt idx="104">
                  <c:v>1.05612241728324E-2</c:v>
                </c:pt>
                <c:pt idx="105">
                  <c:v>3.7000893062917699E-3</c:v>
                </c:pt>
                <c:pt idx="106">
                  <c:v>-8.6332222777465092E-3</c:v>
                </c:pt>
                <c:pt idx="107">
                  <c:v>1.54853226150893E-3</c:v>
                </c:pt>
                <c:pt idx="108">
                  <c:v>3.7902441097265802E-3</c:v>
                </c:pt>
                <c:pt idx="109">
                  <c:v>0</c:v>
                </c:pt>
                <c:pt idx="110">
                  <c:v>1.09111680576455E-2</c:v>
                </c:pt>
                <c:pt idx="111">
                  <c:v>6.1841209956128703E-3</c:v>
                </c:pt>
                <c:pt idx="112">
                  <c:v>3.0423633798820899E-3</c:v>
                </c:pt>
                <c:pt idx="113">
                  <c:v>3.8325411728152001E-2</c:v>
                </c:pt>
                <c:pt idx="114">
                  <c:v>5.2364594336346201E-3</c:v>
                </c:pt>
                <c:pt idx="115">
                  <c:v>9.5366947723258102E-4</c:v>
                </c:pt>
                <c:pt idx="116">
                  <c:v>-2.03327590978301E-3</c:v>
                </c:pt>
                <c:pt idx="117">
                  <c:v>-2.0962961056936302E-3</c:v>
                </c:pt>
                <c:pt idx="118">
                  <c:v>2.0603513807818199E-3</c:v>
                </c:pt>
                <c:pt idx="119">
                  <c:v>3.1219528345802299E-3</c:v>
                </c:pt>
                <c:pt idx="120">
                  <c:v>3.5563960473892299E-2</c:v>
                </c:pt>
                <c:pt idx="121">
                  <c:v>-3.2196740430778001E-3</c:v>
                </c:pt>
                <c:pt idx="122">
                  <c:v>-1.0252923432247101E-3</c:v>
                </c:pt>
                <c:pt idx="123">
                  <c:v>1.6458808997410299E-3</c:v>
                </c:pt>
                <c:pt idx="124">
                  <c:v>-1.8976784377591599E-3</c:v>
                </c:pt>
                <c:pt idx="125">
                  <c:v>-1.29512265800901E-3</c:v>
                </c:pt>
                <c:pt idx="126">
                  <c:v>-2.0506374334509701E-3</c:v>
                </c:pt>
                <c:pt idx="127">
                  <c:v>2.9420055249622601E-2</c:v>
                </c:pt>
                <c:pt idx="128">
                  <c:v>-3.65956611932326E-3</c:v>
                </c:pt>
                <c:pt idx="129">
                  <c:v>-3.9834081608613502E-3</c:v>
                </c:pt>
                <c:pt idx="130">
                  <c:v>-3.0393805706427999E-3</c:v>
                </c:pt>
                <c:pt idx="131">
                  <c:v>-1.4927589053185301E-3</c:v>
                </c:pt>
                <c:pt idx="132">
                  <c:v>-7.8236122553019096E-4</c:v>
                </c:pt>
                <c:pt idx="133">
                  <c:v>1.1150982869212601E-3</c:v>
                </c:pt>
                <c:pt idx="134">
                  <c:v>3.1914836217269101E-2</c:v>
                </c:pt>
                <c:pt idx="135">
                  <c:v>-2.41824511098711E-3</c:v>
                </c:pt>
                <c:pt idx="136">
                  <c:v>-4.0095293747471599E-3</c:v>
                </c:pt>
                <c:pt idx="137">
                  <c:v>-1.4923958833608099E-3</c:v>
                </c:pt>
                <c:pt idx="138">
                  <c:v>-2.4993508880067801E-3</c:v>
                </c:pt>
                <c:pt idx="139">
                  <c:v>-1.4115391980839E-3</c:v>
                </c:pt>
                <c:pt idx="140">
                  <c:v>-3.2636685450592598E-3</c:v>
                </c:pt>
                <c:pt idx="141">
                  <c:v>3.3734666775758898E-2</c:v>
                </c:pt>
                <c:pt idx="142">
                  <c:v>-3.48737650597591E-3</c:v>
                </c:pt>
                <c:pt idx="143">
                  <c:v>-8.5299889784273102E-3</c:v>
                </c:pt>
                <c:pt idx="144">
                  <c:v>3.5776872768720899E-3</c:v>
                </c:pt>
                <c:pt idx="145">
                  <c:v>-3.55958159814966E-3</c:v>
                </c:pt>
                <c:pt idx="146">
                  <c:v>-5.3125949761189404E-3</c:v>
                </c:pt>
                <c:pt idx="147">
                  <c:v>6.4725407850976205E-4</c:v>
                </c:pt>
                <c:pt idx="148">
                  <c:v>-6.9129883994840701E-3</c:v>
                </c:pt>
                <c:pt idx="149">
                  <c:v>-1.70813862425976E-4</c:v>
                </c:pt>
                <c:pt idx="150">
                  <c:v>3.9556962025316498E-4</c:v>
                </c:pt>
                <c:pt idx="151">
                  <c:v>2.2924966853194999E-2</c:v>
                </c:pt>
                <c:pt idx="152">
                  <c:v>9.8959229336800601E-3</c:v>
                </c:pt>
                <c:pt idx="153">
                  <c:v>-4.01549578745913E-2</c:v>
                </c:pt>
                <c:pt idx="154">
                  <c:v>8.5592829694454298E-3</c:v>
                </c:pt>
                <c:pt idx="155">
                  <c:v>0.183954893562469</c:v>
                </c:pt>
                <c:pt idx="156">
                  <c:v>-5.8776861586593001E-3</c:v>
                </c:pt>
                <c:pt idx="157">
                  <c:v>3.8148874119125403E-2</c:v>
                </c:pt>
                <c:pt idx="158">
                  <c:v>-4.5714544069636799E-2</c:v>
                </c:pt>
                <c:pt idx="159">
                  <c:v>5.5643603081255595E-4</c:v>
                </c:pt>
                <c:pt idx="160">
                  <c:v>-1.66929880385766E-3</c:v>
                </c:pt>
                <c:pt idx="161">
                  <c:v>-4.9272061385988103E-3</c:v>
                </c:pt>
                <c:pt idx="162">
                  <c:v>5.4659679322701096E-3</c:v>
                </c:pt>
                <c:pt idx="163">
                  <c:v>-3.7066032373813699E-3</c:v>
                </c:pt>
                <c:pt idx="164">
                  <c:v>-1.4360254262661999E-3</c:v>
                </c:pt>
                <c:pt idx="165">
                  <c:v>1.5859333545389501E-2</c:v>
                </c:pt>
                <c:pt idx="166">
                  <c:v>-4.8458868874877497E-3</c:v>
                </c:pt>
                <c:pt idx="167">
                  <c:v>-1.7185783524998902E-2</c:v>
                </c:pt>
                <c:pt idx="168">
                  <c:v>7.6294657506999399E-3</c:v>
                </c:pt>
                <c:pt idx="169">
                  <c:v>-3.9849698425739504E-3</c:v>
                </c:pt>
                <c:pt idx="170">
                  <c:v>4.0201331571499598E-2</c:v>
                </c:pt>
                <c:pt idx="171">
                  <c:v>-4.4904400281323198E-2</c:v>
                </c:pt>
                <c:pt idx="172">
                  <c:v>1.07262467937947E-2</c:v>
                </c:pt>
                <c:pt idx="173">
                  <c:v>1.0051973188874501E-3</c:v>
                </c:pt>
                <c:pt idx="174">
                  <c:v>-1.08596118738817E-2</c:v>
                </c:pt>
                <c:pt idx="175">
                  <c:v>2.60299957104362E-2</c:v>
                </c:pt>
                <c:pt idx="176">
                  <c:v>9.19786290123209E-3</c:v>
                </c:pt>
                <c:pt idx="177">
                  <c:v>-2.3849435231376299E-2</c:v>
                </c:pt>
                <c:pt idx="178">
                  <c:v>1.8407396704079801E-2</c:v>
                </c:pt>
                <c:pt idx="179">
                  <c:v>7.4118534559920301E-3</c:v>
                </c:pt>
                <c:pt idx="180">
                  <c:v>5.0874206391540999E-3</c:v>
                </c:pt>
                <c:pt idx="181">
                  <c:v>-1.3601653157126701E-2</c:v>
                </c:pt>
                <c:pt idx="182">
                  <c:v>1.01308412959293E-2</c:v>
                </c:pt>
                <c:pt idx="183">
                  <c:v>5.9576591675230004E-3</c:v>
                </c:pt>
                <c:pt idx="184">
                  <c:v>-1.90651679739989E-2</c:v>
                </c:pt>
                <c:pt idx="185">
                  <c:v>2.2397992221005001E-2</c:v>
                </c:pt>
                <c:pt idx="186">
                  <c:v>-4.7100611931150203E-3</c:v>
                </c:pt>
                <c:pt idx="187">
                  <c:v>6.9891628499168298E-3</c:v>
                </c:pt>
                <c:pt idx="188">
                  <c:v>-2.6097630076814399E-2</c:v>
                </c:pt>
                <c:pt idx="189">
                  <c:v>1.02299981774451E-3</c:v>
                </c:pt>
                <c:pt idx="190">
                  <c:v>3.1667801975464198E-2</c:v>
                </c:pt>
                <c:pt idx="191">
                  <c:v>-5.2030349841307401E-4</c:v>
                </c:pt>
                <c:pt idx="192">
                  <c:v>9.4103656837603994E-3</c:v>
                </c:pt>
                <c:pt idx="193">
                  <c:v>-1.1517419064791E-2</c:v>
                </c:pt>
                <c:pt idx="194">
                  <c:v>-6.8448621415160404E-3</c:v>
                </c:pt>
                <c:pt idx="195">
                  <c:v>9.9943622466465102E-3</c:v>
                </c:pt>
                <c:pt idx="196">
                  <c:v>-2.1081152749726898E-3</c:v>
                </c:pt>
                <c:pt idx="197">
                  <c:v>1.0513885909804999E-2</c:v>
                </c:pt>
                <c:pt idx="198">
                  <c:v>-1.9841527905288099E-2</c:v>
                </c:pt>
                <c:pt idx="199">
                  <c:v>1.5009703373989301E-2</c:v>
                </c:pt>
                <c:pt idx="200">
                  <c:v>-1.97976353352717E-2</c:v>
                </c:pt>
                <c:pt idx="201">
                  <c:v>1.6149886739947101E-4</c:v>
                </c:pt>
                <c:pt idx="202">
                  <c:v>2.6126885686889902E-2</c:v>
                </c:pt>
                <c:pt idx="203">
                  <c:v>-3.85880851079861E-2</c:v>
                </c:pt>
                <c:pt idx="204">
                  <c:v>2.1769138199660001E-2</c:v>
                </c:pt>
                <c:pt idx="205">
                  <c:v>3.4449833909635402E-3</c:v>
                </c:pt>
                <c:pt idx="206">
                  <c:v>-6.1271942734147898E-3</c:v>
                </c:pt>
                <c:pt idx="207">
                  <c:v>2.1980301343651298E-3</c:v>
                </c:pt>
                <c:pt idx="208">
                  <c:v>-3.16688809464492E-3</c:v>
                </c:pt>
                <c:pt idx="209">
                  <c:v>-9.0613548824912697E-4</c:v>
                </c:pt>
                <c:pt idx="210">
                  <c:v>1.1483801335619901E-3</c:v>
                </c:pt>
                <c:pt idx="211">
                  <c:v>-1.05237064655661E-2</c:v>
                </c:pt>
                <c:pt idx="212">
                  <c:v>-1.34767866387799E-2</c:v>
                </c:pt>
                <c:pt idx="213">
                  <c:v>7.8879441702259592E-3</c:v>
                </c:pt>
                <c:pt idx="214">
                  <c:v>-2.10866971026968E-3</c:v>
                </c:pt>
                <c:pt idx="215">
                  <c:v>-3.7849176147804503E-2</c:v>
                </c:pt>
                <c:pt idx="216">
                  <c:v>5.0628302621522701E-2</c:v>
                </c:pt>
                <c:pt idx="217">
                  <c:v>5.4281247201824097E-3</c:v>
                </c:pt>
                <c:pt idx="218">
                  <c:v>-1.1609276260313E-2</c:v>
                </c:pt>
                <c:pt idx="219">
                  <c:v>1.31539219728371E-2</c:v>
                </c:pt>
                <c:pt idx="220">
                  <c:v>3.4683747649808298E-2</c:v>
                </c:pt>
                <c:pt idx="221">
                  <c:v>-4.3057149060693203E-2</c:v>
                </c:pt>
                <c:pt idx="222">
                  <c:v>1.80341906721782E-3</c:v>
                </c:pt>
                <c:pt idx="223">
                  <c:v>3.1447113626002901E-2</c:v>
                </c:pt>
                <c:pt idx="224">
                  <c:v>-5.1322058744652801E-2</c:v>
                </c:pt>
                <c:pt idx="225">
                  <c:v>5.81775172567277E-2</c:v>
                </c:pt>
                <c:pt idx="226">
                  <c:v>2.0780338015471401E-2</c:v>
                </c:pt>
                <c:pt idx="227">
                  <c:v>7.7831618287919598E-3</c:v>
                </c:pt>
                <c:pt idx="228">
                  <c:v>8.1770635519227402E-3</c:v>
                </c:pt>
                <c:pt idx="229">
                  <c:v>1.8872051970313899E-2</c:v>
                </c:pt>
                <c:pt idx="230">
                  <c:v>-9.5382239326865501E-2</c:v>
                </c:pt>
                <c:pt idx="231">
                  <c:v>1.11075979918037E-2</c:v>
                </c:pt>
                <c:pt idx="232">
                  <c:v>1.3044146811423799E-2</c:v>
                </c:pt>
                <c:pt idx="233">
                  <c:v>-3.0883865185245801E-2</c:v>
                </c:pt>
                <c:pt idx="234">
                  <c:v>1.7631583882417302E-2</c:v>
                </c:pt>
                <c:pt idx="235">
                  <c:v>-2.3020187610043399E-2</c:v>
                </c:pt>
                <c:pt idx="236">
                  <c:v>1.2535700274547101E-2</c:v>
                </c:pt>
                <c:pt idx="237">
                  <c:v>1.6715162770065801E-2</c:v>
                </c:pt>
                <c:pt idx="238">
                  <c:v>5.7771153033272602E-3</c:v>
                </c:pt>
                <c:pt idx="239">
                  <c:v>2.9099191645266899E-2</c:v>
                </c:pt>
                <c:pt idx="240">
                  <c:v>-2.4571082167851001E-2</c:v>
                </c:pt>
                <c:pt idx="241">
                  <c:v>3.2389775200070303E-2</c:v>
                </c:pt>
                <c:pt idx="242">
                  <c:v>6.2767935018329601E-4</c:v>
                </c:pt>
                <c:pt idx="243">
                  <c:v>2.37171637213297E-2</c:v>
                </c:pt>
                <c:pt idx="244">
                  <c:v>2.3442600054182399E-2</c:v>
                </c:pt>
                <c:pt idx="245">
                  <c:v>-8.1039506894049304E-2</c:v>
                </c:pt>
                <c:pt idx="246">
                  <c:v>7.2314797381777401E-2</c:v>
                </c:pt>
                <c:pt idx="247">
                  <c:v>-1.05050481148234E-2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74B-4975-9F54-E7A6FC7178EB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AORUS (Global)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Sheet1!$A$2:$A$249</c:f>
              <c:numCache>
                <c:formatCode>m/d/yyyy</c:formatCode>
                <c:ptCount val="248"/>
                <c:pt idx="0">
                  <c:v>43466</c:v>
                </c:pt>
                <c:pt idx="1">
                  <c:v>43467</c:v>
                </c:pt>
                <c:pt idx="2">
                  <c:v>43468</c:v>
                </c:pt>
                <c:pt idx="3">
                  <c:v>43469</c:v>
                </c:pt>
                <c:pt idx="4">
                  <c:v>43470</c:v>
                </c:pt>
                <c:pt idx="5">
                  <c:v>43471</c:v>
                </c:pt>
                <c:pt idx="6">
                  <c:v>43472</c:v>
                </c:pt>
                <c:pt idx="7">
                  <c:v>43473</c:v>
                </c:pt>
                <c:pt idx="8">
                  <c:v>43474</c:v>
                </c:pt>
                <c:pt idx="9">
                  <c:v>43475</c:v>
                </c:pt>
                <c:pt idx="10">
                  <c:v>43476</c:v>
                </c:pt>
                <c:pt idx="11">
                  <c:v>43477</c:v>
                </c:pt>
                <c:pt idx="12">
                  <c:v>43478</c:v>
                </c:pt>
                <c:pt idx="13">
                  <c:v>43479</c:v>
                </c:pt>
                <c:pt idx="14">
                  <c:v>43480</c:v>
                </c:pt>
                <c:pt idx="15">
                  <c:v>43481</c:v>
                </c:pt>
                <c:pt idx="16">
                  <c:v>43482</c:v>
                </c:pt>
                <c:pt idx="17">
                  <c:v>43483</c:v>
                </c:pt>
                <c:pt idx="18">
                  <c:v>43484</c:v>
                </c:pt>
                <c:pt idx="19">
                  <c:v>43485</c:v>
                </c:pt>
                <c:pt idx="20">
                  <c:v>43486</c:v>
                </c:pt>
                <c:pt idx="21">
                  <c:v>43487</c:v>
                </c:pt>
                <c:pt idx="22">
                  <c:v>43488</c:v>
                </c:pt>
                <c:pt idx="23">
                  <c:v>43489</c:v>
                </c:pt>
                <c:pt idx="24">
                  <c:v>43490</c:v>
                </c:pt>
                <c:pt idx="25">
                  <c:v>43491</c:v>
                </c:pt>
                <c:pt idx="26">
                  <c:v>43492</c:v>
                </c:pt>
                <c:pt idx="27">
                  <c:v>43493</c:v>
                </c:pt>
                <c:pt idx="28">
                  <c:v>43494</c:v>
                </c:pt>
                <c:pt idx="29">
                  <c:v>43495</c:v>
                </c:pt>
                <c:pt idx="30">
                  <c:v>43496</c:v>
                </c:pt>
                <c:pt idx="31">
                  <c:v>43497</c:v>
                </c:pt>
                <c:pt idx="32">
                  <c:v>43498</c:v>
                </c:pt>
                <c:pt idx="33">
                  <c:v>43499</c:v>
                </c:pt>
                <c:pt idx="34">
                  <c:v>43500</c:v>
                </c:pt>
                <c:pt idx="35">
                  <c:v>43501</c:v>
                </c:pt>
                <c:pt idx="36">
                  <c:v>43502</c:v>
                </c:pt>
                <c:pt idx="37">
                  <c:v>43503</c:v>
                </c:pt>
                <c:pt idx="38">
                  <c:v>43504</c:v>
                </c:pt>
                <c:pt idx="39">
                  <c:v>43505</c:v>
                </c:pt>
                <c:pt idx="40">
                  <c:v>43506</c:v>
                </c:pt>
                <c:pt idx="41">
                  <c:v>43507</c:v>
                </c:pt>
                <c:pt idx="42">
                  <c:v>43508</c:v>
                </c:pt>
                <c:pt idx="43">
                  <c:v>43509</c:v>
                </c:pt>
                <c:pt idx="44">
                  <c:v>43510</c:v>
                </c:pt>
                <c:pt idx="45">
                  <c:v>43511</c:v>
                </c:pt>
                <c:pt idx="46">
                  <c:v>43512</c:v>
                </c:pt>
                <c:pt idx="47">
                  <c:v>43513</c:v>
                </c:pt>
                <c:pt idx="48">
                  <c:v>43514</c:v>
                </c:pt>
                <c:pt idx="49">
                  <c:v>43515</c:v>
                </c:pt>
                <c:pt idx="50">
                  <c:v>43516</c:v>
                </c:pt>
                <c:pt idx="51">
                  <c:v>43517</c:v>
                </c:pt>
                <c:pt idx="52">
                  <c:v>43518</c:v>
                </c:pt>
                <c:pt idx="53">
                  <c:v>43519</c:v>
                </c:pt>
                <c:pt idx="54">
                  <c:v>43520</c:v>
                </c:pt>
                <c:pt idx="55">
                  <c:v>43521</c:v>
                </c:pt>
                <c:pt idx="56">
                  <c:v>43522</c:v>
                </c:pt>
                <c:pt idx="57">
                  <c:v>43523</c:v>
                </c:pt>
                <c:pt idx="58">
                  <c:v>43524</c:v>
                </c:pt>
                <c:pt idx="59">
                  <c:v>43525</c:v>
                </c:pt>
                <c:pt idx="60">
                  <c:v>43526</c:v>
                </c:pt>
                <c:pt idx="61">
                  <c:v>43527</c:v>
                </c:pt>
                <c:pt idx="62">
                  <c:v>43528</c:v>
                </c:pt>
                <c:pt idx="63">
                  <c:v>43529</c:v>
                </c:pt>
                <c:pt idx="64">
                  <c:v>43530</c:v>
                </c:pt>
                <c:pt idx="65">
                  <c:v>43531</c:v>
                </c:pt>
                <c:pt idx="66">
                  <c:v>43532</c:v>
                </c:pt>
                <c:pt idx="67">
                  <c:v>43533</c:v>
                </c:pt>
                <c:pt idx="68">
                  <c:v>43534</c:v>
                </c:pt>
                <c:pt idx="69">
                  <c:v>43535</c:v>
                </c:pt>
                <c:pt idx="70">
                  <c:v>43536</c:v>
                </c:pt>
                <c:pt idx="71">
                  <c:v>43537</c:v>
                </c:pt>
                <c:pt idx="72">
                  <c:v>43538</c:v>
                </c:pt>
                <c:pt idx="73">
                  <c:v>43539</c:v>
                </c:pt>
                <c:pt idx="74">
                  <c:v>43540</c:v>
                </c:pt>
                <c:pt idx="75">
                  <c:v>43541</c:v>
                </c:pt>
                <c:pt idx="76">
                  <c:v>43542</c:v>
                </c:pt>
                <c:pt idx="77">
                  <c:v>43543</c:v>
                </c:pt>
                <c:pt idx="78">
                  <c:v>43544</c:v>
                </c:pt>
                <c:pt idx="79">
                  <c:v>43545</c:v>
                </c:pt>
                <c:pt idx="80">
                  <c:v>43546</c:v>
                </c:pt>
                <c:pt idx="81">
                  <c:v>43547</c:v>
                </c:pt>
                <c:pt idx="82">
                  <c:v>43548</c:v>
                </c:pt>
                <c:pt idx="83">
                  <c:v>43549</c:v>
                </c:pt>
                <c:pt idx="84">
                  <c:v>43550</c:v>
                </c:pt>
                <c:pt idx="85">
                  <c:v>43551</c:v>
                </c:pt>
                <c:pt idx="86">
                  <c:v>43552</c:v>
                </c:pt>
                <c:pt idx="87">
                  <c:v>43553</c:v>
                </c:pt>
                <c:pt idx="88">
                  <c:v>43554</c:v>
                </c:pt>
                <c:pt idx="89">
                  <c:v>43555</c:v>
                </c:pt>
                <c:pt idx="90">
                  <c:v>43556</c:v>
                </c:pt>
                <c:pt idx="91">
                  <c:v>43557</c:v>
                </c:pt>
                <c:pt idx="92">
                  <c:v>43558</c:v>
                </c:pt>
                <c:pt idx="93">
                  <c:v>43559</c:v>
                </c:pt>
                <c:pt idx="94">
                  <c:v>43560</c:v>
                </c:pt>
                <c:pt idx="95">
                  <c:v>43561</c:v>
                </c:pt>
                <c:pt idx="96">
                  <c:v>43562</c:v>
                </c:pt>
                <c:pt idx="97">
                  <c:v>43563</c:v>
                </c:pt>
                <c:pt idx="98">
                  <c:v>43564</c:v>
                </c:pt>
                <c:pt idx="99">
                  <c:v>43565</c:v>
                </c:pt>
                <c:pt idx="100">
                  <c:v>43566</c:v>
                </c:pt>
                <c:pt idx="101">
                  <c:v>43567</c:v>
                </c:pt>
                <c:pt idx="102">
                  <c:v>43568</c:v>
                </c:pt>
                <c:pt idx="103">
                  <c:v>43569</c:v>
                </c:pt>
                <c:pt idx="104">
                  <c:v>43570</c:v>
                </c:pt>
                <c:pt idx="105">
                  <c:v>43571</c:v>
                </c:pt>
                <c:pt idx="106">
                  <c:v>43572</c:v>
                </c:pt>
                <c:pt idx="107">
                  <c:v>43573</c:v>
                </c:pt>
                <c:pt idx="108">
                  <c:v>43574</c:v>
                </c:pt>
                <c:pt idx="109">
                  <c:v>43575</c:v>
                </c:pt>
                <c:pt idx="110">
                  <c:v>43576</c:v>
                </c:pt>
                <c:pt idx="111">
                  <c:v>43577</c:v>
                </c:pt>
                <c:pt idx="112">
                  <c:v>43578</c:v>
                </c:pt>
                <c:pt idx="113">
                  <c:v>43579</c:v>
                </c:pt>
                <c:pt idx="114">
                  <c:v>43580</c:v>
                </c:pt>
                <c:pt idx="115">
                  <c:v>43581</c:v>
                </c:pt>
                <c:pt idx="116">
                  <c:v>43582</c:v>
                </c:pt>
                <c:pt idx="117">
                  <c:v>43583</c:v>
                </c:pt>
                <c:pt idx="118">
                  <c:v>43584</c:v>
                </c:pt>
                <c:pt idx="119">
                  <c:v>43585</c:v>
                </c:pt>
                <c:pt idx="120">
                  <c:v>43586</c:v>
                </c:pt>
                <c:pt idx="121">
                  <c:v>43587</c:v>
                </c:pt>
                <c:pt idx="122">
                  <c:v>43588</c:v>
                </c:pt>
                <c:pt idx="123">
                  <c:v>43589</c:v>
                </c:pt>
                <c:pt idx="124">
                  <c:v>43590</c:v>
                </c:pt>
                <c:pt idx="125">
                  <c:v>43591</c:v>
                </c:pt>
                <c:pt idx="126">
                  <c:v>43592</c:v>
                </c:pt>
                <c:pt idx="127">
                  <c:v>43593</c:v>
                </c:pt>
                <c:pt idx="128">
                  <c:v>43594</c:v>
                </c:pt>
                <c:pt idx="129">
                  <c:v>43595</c:v>
                </c:pt>
                <c:pt idx="130">
                  <c:v>43596</c:v>
                </c:pt>
                <c:pt idx="131">
                  <c:v>43597</c:v>
                </c:pt>
                <c:pt idx="132">
                  <c:v>43598</c:v>
                </c:pt>
                <c:pt idx="133">
                  <c:v>43599</c:v>
                </c:pt>
                <c:pt idx="134">
                  <c:v>43600</c:v>
                </c:pt>
                <c:pt idx="135">
                  <c:v>43601</c:v>
                </c:pt>
                <c:pt idx="136">
                  <c:v>43602</c:v>
                </c:pt>
                <c:pt idx="137">
                  <c:v>43603</c:v>
                </c:pt>
                <c:pt idx="138">
                  <c:v>43604</c:v>
                </c:pt>
                <c:pt idx="139">
                  <c:v>43605</c:v>
                </c:pt>
                <c:pt idx="140">
                  <c:v>43606</c:v>
                </c:pt>
                <c:pt idx="141">
                  <c:v>43607</c:v>
                </c:pt>
                <c:pt idx="142">
                  <c:v>43608</c:v>
                </c:pt>
                <c:pt idx="143">
                  <c:v>43609</c:v>
                </c:pt>
                <c:pt idx="144">
                  <c:v>43610</c:v>
                </c:pt>
                <c:pt idx="145">
                  <c:v>43611</c:v>
                </c:pt>
                <c:pt idx="146">
                  <c:v>43612</c:v>
                </c:pt>
                <c:pt idx="147">
                  <c:v>43613</c:v>
                </c:pt>
                <c:pt idx="148">
                  <c:v>43614</c:v>
                </c:pt>
                <c:pt idx="149">
                  <c:v>43615</c:v>
                </c:pt>
                <c:pt idx="150">
                  <c:v>43616</c:v>
                </c:pt>
                <c:pt idx="151">
                  <c:v>43617</c:v>
                </c:pt>
                <c:pt idx="152">
                  <c:v>43618</c:v>
                </c:pt>
                <c:pt idx="153">
                  <c:v>43619</c:v>
                </c:pt>
                <c:pt idx="154">
                  <c:v>43620</c:v>
                </c:pt>
                <c:pt idx="155">
                  <c:v>43621</c:v>
                </c:pt>
                <c:pt idx="156">
                  <c:v>43622</c:v>
                </c:pt>
                <c:pt idx="157">
                  <c:v>43623</c:v>
                </c:pt>
                <c:pt idx="158">
                  <c:v>43624</c:v>
                </c:pt>
                <c:pt idx="159">
                  <c:v>43625</c:v>
                </c:pt>
                <c:pt idx="160">
                  <c:v>43626</c:v>
                </c:pt>
                <c:pt idx="161">
                  <c:v>43627</c:v>
                </c:pt>
                <c:pt idx="162">
                  <c:v>43628</c:v>
                </c:pt>
                <c:pt idx="163">
                  <c:v>43629</c:v>
                </c:pt>
                <c:pt idx="164">
                  <c:v>43630</c:v>
                </c:pt>
                <c:pt idx="165">
                  <c:v>43631</c:v>
                </c:pt>
                <c:pt idx="166">
                  <c:v>43632</c:v>
                </c:pt>
                <c:pt idx="167">
                  <c:v>43633</c:v>
                </c:pt>
                <c:pt idx="168">
                  <c:v>43634</c:v>
                </c:pt>
                <c:pt idx="169">
                  <c:v>43635</c:v>
                </c:pt>
                <c:pt idx="170">
                  <c:v>43636</c:v>
                </c:pt>
                <c:pt idx="171">
                  <c:v>43637</c:v>
                </c:pt>
                <c:pt idx="172">
                  <c:v>43638</c:v>
                </c:pt>
                <c:pt idx="173">
                  <c:v>43639</c:v>
                </c:pt>
                <c:pt idx="174">
                  <c:v>43640</c:v>
                </c:pt>
                <c:pt idx="175">
                  <c:v>43641</c:v>
                </c:pt>
                <c:pt idx="176">
                  <c:v>43642</c:v>
                </c:pt>
                <c:pt idx="177">
                  <c:v>43643</c:v>
                </c:pt>
                <c:pt idx="178">
                  <c:v>43644</c:v>
                </c:pt>
                <c:pt idx="179">
                  <c:v>43645</c:v>
                </c:pt>
                <c:pt idx="180">
                  <c:v>43646</c:v>
                </c:pt>
                <c:pt idx="181">
                  <c:v>43647</c:v>
                </c:pt>
                <c:pt idx="182">
                  <c:v>43648</c:v>
                </c:pt>
                <c:pt idx="183">
                  <c:v>43649</c:v>
                </c:pt>
                <c:pt idx="184">
                  <c:v>43650</c:v>
                </c:pt>
                <c:pt idx="185">
                  <c:v>43651</c:v>
                </c:pt>
                <c:pt idx="186">
                  <c:v>43652</c:v>
                </c:pt>
                <c:pt idx="187">
                  <c:v>43653</c:v>
                </c:pt>
                <c:pt idx="188">
                  <c:v>43654</c:v>
                </c:pt>
                <c:pt idx="189">
                  <c:v>43655</c:v>
                </c:pt>
                <c:pt idx="190">
                  <c:v>43656</c:v>
                </c:pt>
                <c:pt idx="191">
                  <c:v>43657</c:v>
                </c:pt>
                <c:pt idx="192">
                  <c:v>43658</c:v>
                </c:pt>
                <c:pt idx="193">
                  <c:v>43659</c:v>
                </c:pt>
                <c:pt idx="194">
                  <c:v>43660</c:v>
                </c:pt>
                <c:pt idx="195">
                  <c:v>43661</c:v>
                </c:pt>
                <c:pt idx="196">
                  <c:v>43662</c:v>
                </c:pt>
                <c:pt idx="197">
                  <c:v>43663</c:v>
                </c:pt>
                <c:pt idx="198">
                  <c:v>43664</c:v>
                </c:pt>
                <c:pt idx="199">
                  <c:v>43665</c:v>
                </c:pt>
                <c:pt idx="200">
                  <c:v>43666</c:v>
                </c:pt>
                <c:pt idx="201">
                  <c:v>43667</c:v>
                </c:pt>
                <c:pt idx="202">
                  <c:v>43668</c:v>
                </c:pt>
                <c:pt idx="203">
                  <c:v>43669</c:v>
                </c:pt>
                <c:pt idx="204">
                  <c:v>43670</c:v>
                </c:pt>
                <c:pt idx="205">
                  <c:v>43671</c:v>
                </c:pt>
                <c:pt idx="206">
                  <c:v>43672</c:v>
                </c:pt>
                <c:pt idx="207">
                  <c:v>43673</c:v>
                </c:pt>
                <c:pt idx="208">
                  <c:v>43674</c:v>
                </c:pt>
                <c:pt idx="209">
                  <c:v>43675</c:v>
                </c:pt>
                <c:pt idx="210">
                  <c:v>43676</c:v>
                </c:pt>
                <c:pt idx="211">
                  <c:v>43677</c:v>
                </c:pt>
                <c:pt idx="212">
                  <c:v>43678</c:v>
                </c:pt>
                <c:pt idx="213">
                  <c:v>43679</c:v>
                </c:pt>
                <c:pt idx="214">
                  <c:v>43680</c:v>
                </c:pt>
                <c:pt idx="215">
                  <c:v>43681</c:v>
                </c:pt>
                <c:pt idx="216">
                  <c:v>43682</c:v>
                </c:pt>
                <c:pt idx="217">
                  <c:v>43683</c:v>
                </c:pt>
                <c:pt idx="218">
                  <c:v>43684</c:v>
                </c:pt>
                <c:pt idx="219">
                  <c:v>43685</c:v>
                </c:pt>
                <c:pt idx="220">
                  <c:v>43686</c:v>
                </c:pt>
                <c:pt idx="221">
                  <c:v>43687</c:v>
                </c:pt>
                <c:pt idx="222">
                  <c:v>43688</c:v>
                </c:pt>
                <c:pt idx="223">
                  <c:v>43689</c:v>
                </c:pt>
                <c:pt idx="224">
                  <c:v>43690</c:v>
                </c:pt>
                <c:pt idx="225">
                  <c:v>43691</c:v>
                </c:pt>
                <c:pt idx="226">
                  <c:v>43692</c:v>
                </c:pt>
                <c:pt idx="227">
                  <c:v>43693</c:v>
                </c:pt>
                <c:pt idx="228">
                  <c:v>43694</c:v>
                </c:pt>
                <c:pt idx="229">
                  <c:v>43695</c:v>
                </c:pt>
                <c:pt idx="230">
                  <c:v>43696</c:v>
                </c:pt>
                <c:pt idx="231">
                  <c:v>43697</c:v>
                </c:pt>
                <c:pt idx="232">
                  <c:v>43698</c:v>
                </c:pt>
                <c:pt idx="233">
                  <c:v>43699</c:v>
                </c:pt>
                <c:pt idx="234">
                  <c:v>43700</c:v>
                </c:pt>
                <c:pt idx="235">
                  <c:v>43701</c:v>
                </c:pt>
                <c:pt idx="236">
                  <c:v>43702</c:v>
                </c:pt>
                <c:pt idx="237">
                  <c:v>43703</c:v>
                </c:pt>
                <c:pt idx="238">
                  <c:v>43704</c:v>
                </c:pt>
                <c:pt idx="239">
                  <c:v>43705</c:v>
                </c:pt>
                <c:pt idx="240">
                  <c:v>43706</c:v>
                </c:pt>
                <c:pt idx="241">
                  <c:v>43707</c:v>
                </c:pt>
                <c:pt idx="242">
                  <c:v>43708</c:v>
                </c:pt>
                <c:pt idx="243">
                  <c:v>43709</c:v>
                </c:pt>
                <c:pt idx="244">
                  <c:v>43710</c:v>
                </c:pt>
                <c:pt idx="245">
                  <c:v>43711</c:v>
                </c:pt>
                <c:pt idx="246">
                  <c:v>43712</c:v>
                </c:pt>
                <c:pt idx="247">
                  <c:v>43713</c:v>
                </c:pt>
              </c:numCache>
            </c:numRef>
          </c:cat>
          <c:val>
            <c:numRef>
              <c:f>Sheet1!$F$2:$F$249</c:f>
              <c:numCache>
                <c:formatCode>General</c:formatCode>
                <c:ptCount val="248"/>
                <c:pt idx="0">
                  <c:v>3.1942893928405499E-3</c:v>
                </c:pt>
                <c:pt idx="1">
                  <c:v>3.3017467315803802E-2</c:v>
                </c:pt>
                <c:pt idx="2">
                  <c:v>1.16321276106307E-2</c:v>
                </c:pt>
                <c:pt idx="3">
                  <c:v>-1.6224442024171799E-2</c:v>
                </c:pt>
                <c:pt idx="4">
                  <c:v>-5.8977922380492303E-3</c:v>
                </c:pt>
                <c:pt idx="5">
                  <c:v>-1.075351509598E-2</c:v>
                </c:pt>
                <c:pt idx="6">
                  <c:v>-1.21234479868232E-2</c:v>
                </c:pt>
                <c:pt idx="7">
                  <c:v>1.8806660360840201E-2</c:v>
                </c:pt>
                <c:pt idx="8">
                  <c:v>4.8555727799848699E-3</c:v>
                </c:pt>
                <c:pt idx="9">
                  <c:v>-8.8960201877744602E-3</c:v>
                </c:pt>
                <c:pt idx="10">
                  <c:v>1.7923979514520899E-3</c:v>
                </c:pt>
                <c:pt idx="11">
                  <c:v>1.5968350078375299E-3</c:v>
                </c:pt>
                <c:pt idx="12">
                  <c:v>2.5418600354100698E-3</c:v>
                </c:pt>
                <c:pt idx="13">
                  <c:v>-1.78903293482543E-2</c:v>
                </c:pt>
                <c:pt idx="14">
                  <c:v>1.33631102541338E-2</c:v>
                </c:pt>
                <c:pt idx="15">
                  <c:v>-4.3016948025750203E-3</c:v>
                </c:pt>
                <c:pt idx="16">
                  <c:v>-6.1269197953608802E-3</c:v>
                </c:pt>
                <c:pt idx="17">
                  <c:v>1.0233886680238001E-2</c:v>
                </c:pt>
                <c:pt idx="18">
                  <c:v>1.1829683837849299E-2</c:v>
                </c:pt>
                <c:pt idx="19">
                  <c:v>1.00687050635159E-2</c:v>
                </c:pt>
                <c:pt idx="20">
                  <c:v>-1.39774744365351E-2</c:v>
                </c:pt>
                <c:pt idx="21">
                  <c:v>-2.7698168173501299E-3</c:v>
                </c:pt>
                <c:pt idx="22">
                  <c:v>1.41427505368705E-2</c:v>
                </c:pt>
                <c:pt idx="23">
                  <c:v>6.80971632481239E-3</c:v>
                </c:pt>
                <c:pt idx="24">
                  <c:v>1.7821345410579999E-2</c:v>
                </c:pt>
                <c:pt idx="25">
                  <c:v>-4.2151210137137997E-2</c:v>
                </c:pt>
                <c:pt idx="26">
                  <c:v>2.33656585433255E-2</c:v>
                </c:pt>
                <c:pt idx="27">
                  <c:v>3.02998413656692E-3</c:v>
                </c:pt>
                <c:pt idx="28">
                  <c:v>0.13588904208487901</c:v>
                </c:pt>
                <c:pt idx="29">
                  <c:v>1.5454255890593E-2</c:v>
                </c:pt>
                <c:pt idx="30">
                  <c:v>-2.5145881898283099E-2</c:v>
                </c:pt>
                <c:pt idx="31">
                  <c:v>-7.0608393808717597E-3</c:v>
                </c:pt>
                <c:pt idx="32">
                  <c:v>8.1351819937834201E-4</c:v>
                </c:pt>
                <c:pt idx="33">
                  <c:v>-7.0287400625492803E-3</c:v>
                </c:pt>
                <c:pt idx="34">
                  <c:v>-1.14875909610558E-2</c:v>
                </c:pt>
                <c:pt idx="35">
                  <c:v>9.7639468216400302E-4</c:v>
                </c:pt>
                <c:pt idx="36">
                  <c:v>-4.58901019931926E-3</c:v>
                </c:pt>
                <c:pt idx="37">
                  <c:v>1.6599309273448201E-2</c:v>
                </c:pt>
                <c:pt idx="38">
                  <c:v>-1.6271131725550299E-4</c:v>
                </c:pt>
                <c:pt idx="39">
                  <c:v>-3.6772817533279401E-3</c:v>
                </c:pt>
                <c:pt idx="40">
                  <c:v>-1.5946321427723E-3</c:v>
                </c:pt>
                <c:pt idx="41">
                  <c:v>3.0005597573517E-2</c:v>
                </c:pt>
                <c:pt idx="42">
                  <c:v>8.1661017632923601E-3</c:v>
                </c:pt>
                <c:pt idx="43">
                  <c:v>-2.3422761654206502E-3</c:v>
                </c:pt>
                <c:pt idx="44">
                  <c:v>1.6266187703347699E-4</c:v>
                </c:pt>
                <c:pt idx="45">
                  <c:v>8.45840384714233E-3</c:v>
                </c:pt>
                <c:pt idx="46">
                  <c:v>-2.7292310074473199E-2</c:v>
                </c:pt>
                <c:pt idx="47">
                  <c:v>-4.0998448892016898E-3</c:v>
                </c:pt>
                <c:pt idx="48">
                  <c:v>1.5911955149762701E-2</c:v>
                </c:pt>
                <c:pt idx="49">
                  <c:v>-1.9097815301026499E-2</c:v>
                </c:pt>
                <c:pt idx="50">
                  <c:v>-4.8160418448954696E-3</c:v>
                </c:pt>
                <c:pt idx="51">
                  <c:v>2.3755945087970201E-3</c:v>
                </c:pt>
                <c:pt idx="52">
                  <c:v>3.9700773318997696E-3</c:v>
                </c:pt>
                <c:pt idx="53">
                  <c:v>5.7921779565326299E-3</c:v>
                </c:pt>
                <c:pt idx="54">
                  <c:v>1.27876072792397E-2</c:v>
                </c:pt>
                <c:pt idx="55">
                  <c:v>4.1643879114325801E-2</c:v>
                </c:pt>
                <c:pt idx="56">
                  <c:v>-1.4211562358026701E-2</c:v>
                </c:pt>
                <c:pt idx="57">
                  <c:v>4.9438547235279304E-3</c:v>
                </c:pt>
                <c:pt idx="58">
                  <c:v>-1.2684263317500799E-3</c:v>
                </c:pt>
                <c:pt idx="59">
                  <c:v>-1.43106324421387E-3</c:v>
                </c:pt>
                <c:pt idx="60">
                  <c:v>-2.43934725669381E-3</c:v>
                </c:pt>
                <c:pt idx="61">
                  <c:v>-3.3501186202194899E-3</c:v>
                </c:pt>
                <c:pt idx="62">
                  <c:v>-2.2475820603269199E-2</c:v>
                </c:pt>
                <c:pt idx="63">
                  <c:v>1.46402214382293E-2</c:v>
                </c:pt>
                <c:pt idx="64">
                  <c:v>-7.5467426372092103E-3</c:v>
                </c:pt>
                <c:pt idx="65">
                  <c:v>1.2004130201545799E-2</c:v>
                </c:pt>
                <c:pt idx="66">
                  <c:v>-3.9033136205153E-3</c:v>
                </c:pt>
                <c:pt idx="67">
                  <c:v>-1.5939152772225301E-3</c:v>
                </c:pt>
                <c:pt idx="68">
                  <c:v>6.1155275195485404E-3</c:v>
                </c:pt>
                <c:pt idx="69">
                  <c:v>1.0929210592226599E-2</c:v>
                </c:pt>
                <c:pt idx="70">
                  <c:v>1.9774505588574499E-2</c:v>
                </c:pt>
                <c:pt idx="71">
                  <c:v>3.38181248239994E-3</c:v>
                </c:pt>
                <c:pt idx="72">
                  <c:v>5.1375798357145E-3</c:v>
                </c:pt>
                <c:pt idx="73">
                  <c:v>1.71027099016237E-2</c:v>
                </c:pt>
                <c:pt idx="74">
                  <c:v>5.6240738970800997E-3</c:v>
                </c:pt>
                <c:pt idx="75">
                  <c:v>-5.7862939599867998E-3</c:v>
                </c:pt>
                <c:pt idx="76">
                  <c:v>4.4732591106081597E-2</c:v>
                </c:pt>
                <c:pt idx="77">
                  <c:v>-2.2096338084371002E-3</c:v>
                </c:pt>
                <c:pt idx="78">
                  <c:v>-1.88472930575346E-3</c:v>
                </c:pt>
                <c:pt idx="79">
                  <c:v>1.23809551663191E-2</c:v>
                </c:pt>
                <c:pt idx="80">
                  <c:v>8.02550485949193E-3</c:v>
                </c:pt>
                <c:pt idx="81">
                  <c:v>1.36455123321318E-3</c:v>
                </c:pt>
                <c:pt idx="82">
                  <c:v>9.12937296152635E-3</c:v>
                </c:pt>
                <c:pt idx="83">
                  <c:v>4.7689309992859599E-2</c:v>
                </c:pt>
                <c:pt idx="84">
                  <c:v>2.1755182116850701E-2</c:v>
                </c:pt>
                <c:pt idx="85">
                  <c:v>-1.09076884919991E-2</c:v>
                </c:pt>
                <c:pt idx="86">
                  <c:v>2.1428153997000099E-2</c:v>
                </c:pt>
                <c:pt idx="87">
                  <c:v>9.0238645511438904E-3</c:v>
                </c:pt>
                <c:pt idx="88">
                  <c:v>5.0957514415783502E-3</c:v>
                </c:pt>
                <c:pt idx="89">
                  <c:v>1.07102693632745E-2</c:v>
                </c:pt>
                <c:pt idx="90">
                  <c:v>-8.1129715056214805E-3</c:v>
                </c:pt>
                <c:pt idx="91">
                  <c:v>7.8539936097051996E-2</c:v>
                </c:pt>
                <c:pt idx="92">
                  <c:v>-1.62145246468882E-3</c:v>
                </c:pt>
                <c:pt idx="93">
                  <c:v>2.6592251601615601E-3</c:v>
                </c:pt>
                <c:pt idx="94">
                  <c:v>1.43010623322017E-2</c:v>
                </c:pt>
                <c:pt idx="95">
                  <c:v>1.6212037892071901E-2</c:v>
                </c:pt>
                <c:pt idx="96">
                  <c:v>9.1421072492371795E-3</c:v>
                </c:pt>
                <c:pt idx="97">
                  <c:v>6.7100823038597603E-3</c:v>
                </c:pt>
                <c:pt idx="98">
                  <c:v>1.32896094378268E-3</c:v>
                </c:pt>
                <c:pt idx="99">
                  <c:v>4.3563409070135103E-2</c:v>
                </c:pt>
                <c:pt idx="100">
                  <c:v>-2.8511240232470302E-3</c:v>
                </c:pt>
                <c:pt idx="101">
                  <c:v>0</c:v>
                </c:pt>
                <c:pt idx="102">
                  <c:v>-2.4300045295284401E-3</c:v>
                </c:pt>
                <c:pt idx="103">
                  <c:v>-4.7499642780653703E-2</c:v>
                </c:pt>
                <c:pt idx="104">
                  <c:v>-3.7927007043726002E-3</c:v>
                </c:pt>
                <c:pt idx="105">
                  <c:v>-7.58568911122954E-3</c:v>
                </c:pt>
                <c:pt idx="106">
                  <c:v>4.00710385596212E-2</c:v>
                </c:pt>
                <c:pt idx="107">
                  <c:v>-1.5296079601835299E-2</c:v>
                </c:pt>
                <c:pt idx="108">
                  <c:v>-1.23165243027713E-2</c:v>
                </c:pt>
                <c:pt idx="109">
                  <c:v>0</c:v>
                </c:pt>
                <c:pt idx="110">
                  <c:v>-1.77314965188567E-2</c:v>
                </c:pt>
                <c:pt idx="111">
                  <c:v>-2.65857508804909E-3</c:v>
                </c:pt>
                <c:pt idx="112">
                  <c:v>-7.1653745756298801E-3</c:v>
                </c:pt>
                <c:pt idx="113">
                  <c:v>4.3481700721387698E-2</c:v>
                </c:pt>
                <c:pt idx="114">
                  <c:v>-2.2039303207982601E-3</c:v>
                </c:pt>
                <c:pt idx="115">
                  <c:v>-6.5147023218593498E-3</c:v>
                </c:pt>
                <c:pt idx="116">
                  <c:v>-7.0337438187329697E-3</c:v>
                </c:pt>
                <c:pt idx="117">
                  <c:v>-5.4458621334618701E-3</c:v>
                </c:pt>
                <c:pt idx="118">
                  <c:v>-4.9598945519934703E-3</c:v>
                </c:pt>
                <c:pt idx="119">
                  <c:v>-4.3765946203547304E-3</c:v>
                </c:pt>
                <c:pt idx="120">
                  <c:v>4.2924925148851302E-2</c:v>
                </c:pt>
                <c:pt idx="121">
                  <c:v>7.1294801085884597E-4</c:v>
                </c:pt>
                <c:pt idx="122">
                  <c:v>-5.2174459726988202E-3</c:v>
                </c:pt>
                <c:pt idx="123">
                  <c:v>-2.0417158190845302E-3</c:v>
                </c:pt>
                <c:pt idx="124">
                  <c:v>-3.6946088203276099E-3</c:v>
                </c:pt>
                <c:pt idx="125">
                  <c:v>-3.6947453267143402E-3</c:v>
                </c:pt>
                <c:pt idx="126">
                  <c:v>-6.4174263592222504E-3</c:v>
                </c:pt>
                <c:pt idx="127">
                  <c:v>4.4730387588808498E-2</c:v>
                </c:pt>
                <c:pt idx="128">
                  <c:v>-2.7215019061852899E-3</c:v>
                </c:pt>
                <c:pt idx="129">
                  <c:v>-1.0627106183906601E-2</c:v>
                </c:pt>
                <c:pt idx="130">
                  <c:v>-6.0269872937498501E-3</c:v>
                </c:pt>
                <c:pt idx="131">
                  <c:v>-7.1615294304834204E-3</c:v>
                </c:pt>
                <c:pt idx="132">
                  <c:v>-7.1620423422535896E-3</c:v>
                </c:pt>
                <c:pt idx="133">
                  <c:v>-6.3199017595578803E-3</c:v>
                </c:pt>
                <c:pt idx="134">
                  <c:v>4.0741633865923998E-2</c:v>
                </c:pt>
                <c:pt idx="135">
                  <c:v>-5.5077622188894901E-3</c:v>
                </c:pt>
                <c:pt idx="136">
                  <c:v>-8.1324968417723908E-3</c:v>
                </c:pt>
                <c:pt idx="137">
                  <c:v>-5.15208033875414E-3</c:v>
                </c:pt>
                <c:pt idx="138">
                  <c:v>-4.5042519814658096E-3</c:v>
                </c:pt>
                <c:pt idx="139">
                  <c:v>-4.0831749212692598E-3</c:v>
                </c:pt>
                <c:pt idx="140">
                  <c:v>-2.9166726080367901E-3</c:v>
                </c:pt>
                <c:pt idx="141">
                  <c:v>4.1612409572409803E-2</c:v>
                </c:pt>
                <c:pt idx="142">
                  <c:v>-1.0236800520392299E-2</c:v>
                </c:pt>
                <c:pt idx="143">
                  <c:v>-3.0454359606374199E-3</c:v>
                </c:pt>
                <c:pt idx="144">
                  <c:v>-5.2486771389655303E-3</c:v>
                </c:pt>
                <c:pt idx="145">
                  <c:v>-8.4890468614827307E-3</c:v>
                </c:pt>
                <c:pt idx="146">
                  <c:v>-3.2079656054241198E-3</c:v>
                </c:pt>
                <c:pt idx="147">
                  <c:v>2.8840211939912602E-3</c:v>
                </c:pt>
                <c:pt idx="148">
                  <c:v>0.120088475330016</c:v>
                </c:pt>
                <c:pt idx="149">
                  <c:v>3.8352443746512699E-2</c:v>
                </c:pt>
                <c:pt idx="150">
                  <c:v>2.1870305851050899E-2</c:v>
                </c:pt>
                <c:pt idx="151">
                  <c:v>-2.29329236243076E-2</c:v>
                </c:pt>
                <c:pt idx="152">
                  <c:v>9.4793905754798902E-3</c:v>
                </c:pt>
                <c:pt idx="153">
                  <c:v>7.7574825901451497E-2</c:v>
                </c:pt>
                <c:pt idx="154">
                  <c:v>8.7276761398587498E-3</c:v>
                </c:pt>
                <c:pt idx="155">
                  <c:v>4.9452515403812097E-3</c:v>
                </c:pt>
                <c:pt idx="156">
                  <c:v>0.42937528078266901</c:v>
                </c:pt>
                <c:pt idx="157">
                  <c:v>0.35770432028938198</c:v>
                </c:pt>
                <c:pt idx="158">
                  <c:v>-0.77099694397501295</c:v>
                </c:pt>
                <c:pt idx="159">
                  <c:v>-2.9084920535149602E-3</c:v>
                </c:pt>
                <c:pt idx="160">
                  <c:v>-6.1080109633949199E-3</c:v>
                </c:pt>
                <c:pt idx="161">
                  <c:v>-1.5836551277460299E-3</c:v>
                </c:pt>
                <c:pt idx="162">
                  <c:v>8.1123210643365192E-3</c:v>
                </c:pt>
                <c:pt idx="163">
                  <c:v>-2.0683124832353598E-3</c:v>
                </c:pt>
                <c:pt idx="164">
                  <c:v>6.5605643507335902E-3</c:v>
                </c:pt>
                <c:pt idx="165">
                  <c:v>-2.7856332419762E-2</c:v>
                </c:pt>
                <c:pt idx="166">
                  <c:v>-8.3721582745208099E-3</c:v>
                </c:pt>
                <c:pt idx="167">
                  <c:v>1.1185364112696701E-2</c:v>
                </c:pt>
                <c:pt idx="168">
                  <c:v>-1.75519463266007E-2</c:v>
                </c:pt>
                <c:pt idx="169">
                  <c:v>2.23074936043769E-2</c:v>
                </c:pt>
                <c:pt idx="170">
                  <c:v>1.5934987835430701E-2</c:v>
                </c:pt>
                <c:pt idx="171">
                  <c:v>-2.08446847992802E-2</c:v>
                </c:pt>
                <c:pt idx="172">
                  <c:v>1.68085208857185E-3</c:v>
                </c:pt>
                <c:pt idx="173">
                  <c:v>2.6311357746868599E-2</c:v>
                </c:pt>
                <c:pt idx="174">
                  <c:v>-6.7861568862527001E-4</c:v>
                </c:pt>
                <c:pt idx="175">
                  <c:v>-9.6945756264149997E-4</c:v>
                </c:pt>
                <c:pt idx="176">
                  <c:v>-1.30231728456182E-2</c:v>
                </c:pt>
                <c:pt idx="177">
                  <c:v>-1.11503221796714E-2</c:v>
                </c:pt>
                <c:pt idx="178">
                  <c:v>2.5600115846988899E-2</c:v>
                </c:pt>
                <c:pt idx="179">
                  <c:v>-2.62398659827929E-2</c:v>
                </c:pt>
                <c:pt idx="180">
                  <c:v>3.8562039954540099E-2</c:v>
                </c:pt>
                <c:pt idx="181">
                  <c:v>-1.347374026183E-2</c:v>
                </c:pt>
                <c:pt idx="182">
                  <c:v>7.5941382301198401E-3</c:v>
                </c:pt>
                <c:pt idx="183">
                  <c:v>7.2381182572808503E-3</c:v>
                </c:pt>
                <c:pt idx="184">
                  <c:v>-1.0662527451969399E-3</c:v>
                </c:pt>
                <c:pt idx="185">
                  <c:v>2.3587054648943799E-3</c:v>
                </c:pt>
                <c:pt idx="186">
                  <c:v>-6.9143981355680798E-3</c:v>
                </c:pt>
                <c:pt idx="187">
                  <c:v>-8.2396889985934408E-3</c:v>
                </c:pt>
                <c:pt idx="188">
                  <c:v>8.4019438220183902E-4</c:v>
                </c:pt>
                <c:pt idx="189">
                  <c:v>-2.3460615249787702E-2</c:v>
                </c:pt>
                <c:pt idx="190">
                  <c:v>3.5425438179701403E-2</c:v>
                </c:pt>
                <c:pt idx="191">
                  <c:v>-1.00164204673597E-3</c:v>
                </c:pt>
                <c:pt idx="192">
                  <c:v>-1.1502843237895299E-2</c:v>
                </c:pt>
                <c:pt idx="193">
                  <c:v>1.3604646390680901E-2</c:v>
                </c:pt>
                <c:pt idx="194">
                  <c:v>-6.33289304648343E-3</c:v>
                </c:pt>
                <c:pt idx="195">
                  <c:v>-1.6059424394039502E-2</c:v>
                </c:pt>
                <c:pt idx="196">
                  <c:v>1.9972471599824099E-2</c:v>
                </c:pt>
                <c:pt idx="197">
                  <c:v>1.28922732632024E-2</c:v>
                </c:pt>
                <c:pt idx="198">
                  <c:v>-4.1417954327820798E-2</c:v>
                </c:pt>
                <c:pt idx="199">
                  <c:v>-2.8603804661547501E-2</c:v>
                </c:pt>
                <c:pt idx="200">
                  <c:v>9.7765710810708603E-2</c:v>
                </c:pt>
                <c:pt idx="201">
                  <c:v>1.77640947594952E-2</c:v>
                </c:pt>
                <c:pt idx="202">
                  <c:v>-1.6146308808489601E-3</c:v>
                </c:pt>
                <c:pt idx="203">
                  <c:v>1.10765466879672E-2</c:v>
                </c:pt>
                <c:pt idx="204">
                  <c:v>-1.12367677373025E-2</c:v>
                </c:pt>
                <c:pt idx="205">
                  <c:v>4.2627012350208004E-3</c:v>
                </c:pt>
                <c:pt idx="206">
                  <c:v>-4.3916867952311402E-3</c:v>
                </c:pt>
                <c:pt idx="207">
                  <c:v>-6.1034210159192697E-3</c:v>
                </c:pt>
                <c:pt idx="208">
                  <c:v>3.39099642007664E-3</c:v>
                </c:pt>
                <c:pt idx="209">
                  <c:v>-1.4790701880163E-2</c:v>
                </c:pt>
                <c:pt idx="210">
                  <c:v>-6.7827660895286395E-4</c:v>
                </c:pt>
                <c:pt idx="211">
                  <c:v>1.11754904053893E-2</c:v>
                </c:pt>
                <c:pt idx="212">
                  <c:v>-3.5040613201042403E-2</c:v>
                </c:pt>
                <c:pt idx="213">
                  <c:v>1.3568862948669001E-3</c:v>
                </c:pt>
                <c:pt idx="214">
                  <c:v>6.0477539959759199E-2</c:v>
                </c:pt>
                <c:pt idx="215">
                  <c:v>-1.9016955763138499E-2</c:v>
                </c:pt>
                <c:pt idx="216">
                  <c:v>2.76750950302053E-2</c:v>
                </c:pt>
                <c:pt idx="217">
                  <c:v>5.3591536927797296E-3</c:v>
                </c:pt>
                <c:pt idx="218">
                  <c:v>-1.34617309138804E-2</c:v>
                </c:pt>
                <c:pt idx="219">
                  <c:v>1.8823131336058101E-2</c:v>
                </c:pt>
                <c:pt idx="220">
                  <c:v>-1.5139600676084899E-2</c:v>
                </c:pt>
                <c:pt idx="221">
                  <c:v>8.7170813145487803E-4</c:v>
                </c:pt>
                <c:pt idx="222">
                  <c:v>-1.1848670204694701E-2</c:v>
                </c:pt>
                <c:pt idx="223">
                  <c:v>1.15917620350097E-2</c:v>
                </c:pt>
                <c:pt idx="224">
                  <c:v>1.41086709890211E-2</c:v>
                </c:pt>
                <c:pt idx="225">
                  <c:v>-1.86259834729098E-2</c:v>
                </c:pt>
                <c:pt idx="226">
                  <c:v>2.2665296847586499E-2</c:v>
                </c:pt>
                <c:pt idx="227">
                  <c:v>4.71279698690875E-3</c:v>
                </c:pt>
                <c:pt idx="228">
                  <c:v>-1.6203510932850999E-2</c:v>
                </c:pt>
                <c:pt idx="229">
                  <c:v>6.1337968331529802E-3</c:v>
                </c:pt>
                <c:pt idx="230">
                  <c:v>1.18794673091909E-2</c:v>
                </c:pt>
                <c:pt idx="231">
                  <c:v>8.5534915998256994E-3</c:v>
                </c:pt>
                <c:pt idx="232">
                  <c:v>2.1494861082198499E-2</c:v>
                </c:pt>
                <c:pt idx="233">
                  <c:v>1.03579093286042E-2</c:v>
                </c:pt>
                <c:pt idx="234">
                  <c:v>3.4522788589540802E-3</c:v>
                </c:pt>
                <c:pt idx="235">
                  <c:v>1.94224311011841E-2</c:v>
                </c:pt>
                <c:pt idx="236">
                  <c:v>2.9031218559593498E-4</c:v>
                </c:pt>
                <c:pt idx="237">
                  <c:v>-8.3222584932196204E-3</c:v>
                </c:pt>
                <c:pt idx="238">
                  <c:v>-3.6775830666010301E-3</c:v>
                </c:pt>
                <c:pt idx="239">
                  <c:v>2.9550789289968099E-2</c:v>
                </c:pt>
                <c:pt idx="240">
                  <c:v>-6.8275698366543403E-2</c:v>
                </c:pt>
                <c:pt idx="241">
                  <c:v>7.5390174814195202E-2</c:v>
                </c:pt>
                <c:pt idx="242">
                  <c:v>-7.25599772709902E-3</c:v>
                </c:pt>
                <c:pt idx="243">
                  <c:v>-1.7093146035454399E-3</c:v>
                </c:pt>
                <c:pt idx="244">
                  <c:v>-2.4446841826030699E-2</c:v>
                </c:pt>
                <c:pt idx="245">
                  <c:v>4.4453806913696103E-2</c:v>
                </c:pt>
                <c:pt idx="246">
                  <c:v>1.3543035413425301E-3</c:v>
                </c:pt>
                <c:pt idx="247">
                  <c:v>1.87020337171872E-3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74B-4975-9F54-E7A6FC7178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5543680"/>
        <c:axId val="305544992"/>
      </c:lineChart>
      <c:dateAx>
        <c:axId val="3055436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44992"/>
        <c:crosses val="autoZero"/>
        <c:auto val="1"/>
        <c:lblOffset val="100"/>
        <c:baseTimeUnit val="days"/>
      </c:dateAx>
      <c:valAx>
        <c:axId val="305544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5543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109256</c:v>
                </c:pt>
                <c:pt idx="1">
                  <c:v>326452</c:v>
                </c:pt>
                <c:pt idx="2">
                  <c:v>79386</c:v>
                </c:pt>
                <c:pt idx="3">
                  <c:v>94540</c:v>
                </c:pt>
                <c:pt idx="4">
                  <c:v>37093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0F0-4184-AF8F-2B3E5A00EB8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3752</c:v>
                </c:pt>
                <c:pt idx="1">
                  <c:v>7348</c:v>
                </c:pt>
                <c:pt idx="2">
                  <c:v>13929</c:v>
                </c:pt>
                <c:pt idx="3">
                  <c:v>1433</c:v>
                </c:pt>
                <c:pt idx="4">
                  <c:v>4486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0F0-4184-AF8F-2B3E5A00EB8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6493</c:v>
                </c:pt>
                <c:pt idx="1">
                  <c:v>8273</c:v>
                </c:pt>
                <c:pt idx="2">
                  <c:v>30049</c:v>
                </c:pt>
                <c:pt idx="3">
                  <c:v>120</c:v>
                </c:pt>
                <c:pt idx="4">
                  <c:v>1465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0F0-4184-AF8F-2B3E5A00EB8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1500</c:v>
                </c:pt>
                <c:pt idx="1">
                  <c:v>1896</c:v>
                </c:pt>
                <c:pt idx="2">
                  <c:v>4660</c:v>
                </c:pt>
                <c:pt idx="3">
                  <c:v>496</c:v>
                </c:pt>
                <c:pt idx="4">
                  <c:v>1046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0F0-4184-AF8F-2B3E5A00EB80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346</c:v>
                </c:pt>
                <c:pt idx="1">
                  <c:v>158</c:v>
                </c:pt>
                <c:pt idx="2">
                  <c:v>505</c:v>
                </c:pt>
                <c:pt idx="3">
                  <c:v>17</c:v>
                </c:pt>
                <c:pt idx="4">
                  <c:v>210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0F0-4184-AF8F-2B3E5A00EB80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Sheet1!$G$2:$G$6</c:f>
              <c:numCache>
                <c:formatCode>General</c:formatCode>
                <c:ptCount val="5"/>
                <c:pt idx="0">
                  <c:v>65</c:v>
                </c:pt>
                <c:pt idx="1">
                  <c:v>70</c:v>
                </c:pt>
                <c:pt idx="2">
                  <c:v>176</c:v>
                </c:pt>
                <c:pt idx="3">
                  <c:v>20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0F0-4184-AF8F-2B3E5A00EB80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Sheet1!$H$2:$H$6</c:f>
              <c:numCache>
                <c:formatCode>General</c:formatCode>
                <c:ptCount val="5"/>
                <c:pt idx="0">
                  <c:v>7996</c:v>
                </c:pt>
                <c:pt idx="1">
                  <c:v>1677</c:v>
                </c:pt>
                <c:pt idx="2">
                  <c:v>17176</c:v>
                </c:pt>
                <c:pt idx="3">
                  <c:v>1711</c:v>
                </c:pt>
                <c:pt idx="4">
                  <c:v>36820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0F0-4184-AF8F-2B3E5A00EB80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GIGABYTE (Global)</c:v>
                </c:pt>
                <c:pt idx="1">
                  <c:v>MSI Gaming (Default)</c:v>
                </c:pt>
                <c:pt idx="2">
                  <c:v>ASUS Republic of Gamers (Global)</c:v>
                </c:pt>
                <c:pt idx="3">
                  <c:v>Acer (Global)</c:v>
                </c:pt>
                <c:pt idx="4">
                  <c:v>AORUS (Global)</c:v>
                </c:pt>
              </c:strCache>
            </c:strRef>
          </c:cat>
          <c:val>
            <c:numRef>
              <c:f>Sheet1!$I$2:$I$6</c:f>
              <c:numCache>
                <c:formatCode>General</c:formatCode>
                <c:ptCount val="5"/>
                <c:pt idx="0">
                  <c:v>5051</c:v>
                </c:pt>
                <c:pt idx="1">
                  <c:v>3607</c:v>
                </c:pt>
                <c:pt idx="2">
                  <c:v>28032</c:v>
                </c:pt>
                <c:pt idx="3">
                  <c:v>2719</c:v>
                </c:pt>
                <c:pt idx="4">
                  <c:v>8098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D0F0-4184-AF8F-2B3E5A00EB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0256648"/>
        <c:axId val="310254352"/>
      </c:barChart>
      <c:catAx>
        <c:axId val="310256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54352"/>
        <c:crosses val="autoZero"/>
        <c:auto val="1"/>
        <c:lblAlgn val="ctr"/>
        <c:lblOffset val="100"/>
        <c:noMultiLvlLbl val="0"/>
      </c:catAx>
      <c:valAx>
        <c:axId val="310254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0256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4" name="Picture 3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059" y="917094"/>
            <a:ext cx="2714625" cy="866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Picture 9" descr="MSI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8690" y="385031"/>
            <a:ext cx="1375310" cy="43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523ED6-CD36-4AF3-A7F1-AFDB5714B6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MSI Facebook Fans Change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95D118-84EF-4AB0-B371-0E7A579798C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Micro-Star Int'l Co., Ltd.</a:t>
            </a:r>
          </a:p>
        </p:txBody>
      </p:sp>
    </p:spTree>
    <p:extLst>
      <p:ext uri="{BB962C8B-B14F-4D97-AF65-F5344CB8AC3E}">
        <p14:creationId xmlns:p14="http://schemas.microsoft.com/office/powerpoint/2010/main" val="19266788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47602-ADCB-4234-A30B-EA94D0A4C3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(2018) | MSI Gaming (US)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BB0779A-2916-43DE-8DAF-8237342D25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7103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3976A1-0D50-4D2D-8B87-38313251F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17DA8E-425B-49BD-8C1D-787943684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6408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E32EBD-D34E-4767-8103-6F477829E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(2019) | MSI Gaming (Default)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4EEA34E-D509-4012-B397-846A89C1FC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24836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5100CB5-4C9F-46B8-92D9-4FF491CB40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E6CDA1-44A2-4382-BAD3-97D307E4D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8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0DB4B7-5457-4A95-B13C-2EC4E40213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by Like/Unlike Source (2018) | WW MSI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749D48F-6D17-4724-8DF2-00EA93D61F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64525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EA2AA-DF35-4404-A776-FE6AB0A9C8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B46A65-44D2-460F-98CE-6DC617ED9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995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E6635-972E-434E-AC2A-983D293D99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by Like/Unlike Source (2019) | CND Competitor-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2A6631-A05A-41AB-B246-94C212DEB0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3917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E3D5DA-D4B5-47ED-B622-7EAD07A659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8DCC7D-CA2E-4604-BF94-DD97C31EBB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4911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A3E4BF-DD78-44E4-BE38-057C19995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 (2018) | CND Competitor-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DD8AEE-63C7-4651-9E66-A1A3014DBA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269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ACE082-083A-4F0A-91EB-7F1874D792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01/01/2018 - 09/05/2018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3403EC-9BB2-4770-9C81-EC62D05B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80725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7E3FE-E092-4D74-B4D1-FD1F8C3A9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 (2019) | CND Competitor-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F4034-8512-41DE-9254-D88FA19AE8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90054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ECB11C-98AF-4F02-840A-5F10BD3632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E2291-1456-477C-882D-EDC70262B6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615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CBEA-DA37-4F47-AFDB-2E4B528D8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CND Competitor- HQ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4E154E-D265-45F1-A9D5-E543D69EB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57817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390375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300094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736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3611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38194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42743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2034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7906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1279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ASUS Republic of Gamers (Global)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4133444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25656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222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Acer (Global)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11155369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00331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MSI Gaming (Default)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5937204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112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AORUS (Global)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3101325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323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GIGABYTE (Global)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1113968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189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6DA2DD-ED37-428E-B9D9-C61AAB846C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08/06/2019 - 09/05/2019</a:t>
            </a:r>
          </a:p>
        </p:txBody>
      </p:sp>
    </p:spTree>
    <p:extLst>
      <p:ext uri="{BB962C8B-B14F-4D97-AF65-F5344CB8AC3E}">
        <p14:creationId xmlns:p14="http://schemas.microsoft.com/office/powerpoint/2010/main" val="22456181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087AA1-68D5-4349-B09D-5AA7445D63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CND Competitor- HQ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CD7A27-53AC-4742-BDC4-570552B7596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5635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005C78-9A03-4829-8452-A3B74DA0FA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01/01/2019 - 09/05/2019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9DE095-D175-4E6C-BE9F-BE6515265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04190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7" id="{ACB3D734-6B43-4C14-8CA7-35CA28DAB2B4}" vid="{BB6C8173-4B4F-4C9C-840B-53837BF556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20190906_003251</Template>
  <TotalTime>0</TotalTime>
  <Words>232</Words>
  <Application>Microsoft Office PowerPoint</Application>
  <PresentationFormat>On-screen Show (4:3)</PresentationFormat>
  <Paragraphs>73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MSI Facebook Fans Change Report</vt:lpstr>
      <vt:lpstr>Fans Change (2018) | MSI Gaming (US)</vt:lpstr>
      <vt:lpstr>Fans Change (2019) | MSI Gaming (Default)</vt:lpstr>
      <vt:lpstr>Fans Change by Like/Unlike Source (2018) | WW MSI</vt:lpstr>
      <vt:lpstr>Fans Change by Like/Unlike Source (2019) | CND Competitor- HQ</vt:lpstr>
      <vt:lpstr>Fans Change Rate (2018) | CND Competitor- HQ</vt:lpstr>
      <vt:lpstr>Fans Change Rate (2019) | CND Competitor- HQ</vt:lpstr>
      <vt:lpstr>Facebook Fans Table | CND Competitor- HQ</vt:lpstr>
      <vt:lpstr>Facebook Interactions Distribution | CND Competitor- HQ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MSI Facebook Fans Change Report</dc:title>
  <dc:creator>Frederik Peiniger</dc:creator>
  <cp:lastModifiedBy>Frederik Peiniger</cp:lastModifiedBy>
  <cp:revision>1</cp:revision>
  <dcterms:created xsi:type="dcterms:W3CDTF">2019-09-06T00:32:51Z</dcterms:created>
  <dcterms:modified xsi:type="dcterms:W3CDTF">2019-09-06T00:33:07Z</dcterms:modified>
</cp:coreProperties>
</file>