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MSI Gaming (Default)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36949</c:v>
                </c:pt>
                <c:pt idx="1">
                  <c:v>418992</c:v>
                </c:pt>
                <c:pt idx="2">
                  <c:v>14786</c:v>
                </c:pt>
                <c:pt idx="3">
                  <c:v>4990</c:v>
                </c:pt>
                <c:pt idx="4">
                  <c:v>17140</c:v>
                </c:pt>
                <c:pt idx="5">
                  <c:v>19514</c:v>
                </c:pt>
                <c:pt idx="6">
                  <c:v>5549</c:v>
                </c:pt>
                <c:pt idx="7">
                  <c:v>6583</c:v>
                </c:pt>
                <c:pt idx="8">
                  <c:v>9513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72-40CB-ADA2-C23BD4979C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8024824"/>
        <c:axId val="298024168"/>
      </c:barChart>
      <c:dateAx>
        <c:axId val="298024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24168"/>
        <c:crosses val="autoZero"/>
        <c:auto val="1"/>
        <c:lblOffset val="100"/>
        <c:baseTimeUnit val="months"/>
      </c:dateAx>
      <c:valAx>
        <c:axId val="29802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2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MSI Gaming (Default)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Sheet1!$A$2:$A$10</c:f>
              <c:numCache>
                <c:formatCode>m/d/yyyy</c:formatCode>
                <c:ptCount val="9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13092</c:v>
                </c:pt>
                <c:pt idx="1">
                  <c:v>-1716</c:v>
                </c:pt>
                <c:pt idx="2">
                  <c:v>8557</c:v>
                </c:pt>
                <c:pt idx="3">
                  <c:v>4551</c:v>
                </c:pt>
                <c:pt idx="4">
                  <c:v>3035</c:v>
                </c:pt>
                <c:pt idx="5">
                  <c:v>11168</c:v>
                </c:pt>
                <c:pt idx="6">
                  <c:v>11177</c:v>
                </c:pt>
                <c:pt idx="7">
                  <c:v>5445</c:v>
                </c:pt>
                <c:pt idx="8">
                  <c:v>3379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A4-4C27-91F7-44D73E7FBD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9845528"/>
        <c:axId val="249844544"/>
      </c:barChart>
      <c:dateAx>
        <c:axId val="249845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44544"/>
        <c:crosses val="autoZero"/>
        <c:auto val="1"/>
        <c:lblOffset val="100"/>
        <c:baseTimeUnit val="months"/>
      </c:dateAx>
      <c:valAx>
        <c:axId val="24984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4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Ads</c:v>
                </c:pt>
                <c:pt idx="1">
                  <c:v>Your Page</c:v>
                </c:pt>
                <c:pt idx="2">
                  <c:v>Page Suggestions</c:v>
                </c:pt>
                <c:pt idx="3">
                  <c:v>Restored Likes from Reactivated Accounts</c:v>
                </c:pt>
                <c:pt idx="4">
                  <c:v>Search</c:v>
                </c:pt>
                <c:pt idx="5">
                  <c:v>Other</c:v>
                </c:pt>
                <c:pt idx="6">
                  <c:v>News Feed</c:v>
                </c:pt>
                <c:pt idx="7">
                  <c:v>Unlikes from Page Suggestions</c:v>
                </c:pt>
                <c:pt idx="8">
                  <c:v>Unlikes from Search</c:v>
                </c:pt>
                <c:pt idx="9">
                  <c:v>Suspicious Account Removals</c:v>
                </c:pt>
                <c:pt idx="10">
                  <c:v>Deactivated or Memorialized Account Removals</c:v>
                </c:pt>
                <c:pt idx="11">
                  <c:v>Unlikes from Page, Posts, or News Feed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12118</c:v>
                </c:pt>
                <c:pt idx="1">
                  <c:v>11353</c:v>
                </c:pt>
                <c:pt idx="2">
                  <c:v>3419</c:v>
                </c:pt>
                <c:pt idx="3">
                  <c:v>3404</c:v>
                </c:pt>
                <c:pt idx="4">
                  <c:v>2188</c:v>
                </c:pt>
                <c:pt idx="5">
                  <c:v>1720</c:v>
                </c:pt>
                <c:pt idx="6">
                  <c:v>932</c:v>
                </c:pt>
                <c:pt idx="7">
                  <c:v>-1</c:v>
                </c:pt>
                <c:pt idx="8">
                  <c:v>-18</c:v>
                </c:pt>
                <c:pt idx="9">
                  <c:v>-4775</c:v>
                </c:pt>
                <c:pt idx="10">
                  <c:v>-6283</c:v>
                </c:pt>
                <c:pt idx="11">
                  <c:v>-6694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09-424F-8F62-7C03F98D1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604584"/>
        <c:axId val="298604256"/>
      </c:barChart>
      <c:catAx>
        <c:axId val="29860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04256"/>
        <c:crosses val="autoZero"/>
        <c:auto val="1"/>
        <c:lblAlgn val="ctr"/>
        <c:lblOffset val="100"/>
        <c:noMultiLvlLbl val="0"/>
      </c:catAx>
      <c:valAx>
        <c:axId val="29860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0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Your Page</c:v>
                </c:pt>
                <c:pt idx="1">
                  <c:v>Search</c:v>
                </c:pt>
                <c:pt idx="2">
                  <c:v>Restored Likes from Reactivated Accounts</c:v>
                </c:pt>
                <c:pt idx="3">
                  <c:v>News Feed</c:v>
                </c:pt>
                <c:pt idx="4">
                  <c:v>Page Suggestions</c:v>
                </c:pt>
                <c:pt idx="5">
                  <c:v>Ads</c:v>
                </c:pt>
                <c:pt idx="6">
                  <c:v>Other</c:v>
                </c:pt>
                <c:pt idx="7">
                  <c:v>Unlikes from Search</c:v>
                </c:pt>
                <c:pt idx="8">
                  <c:v>Suspicious Account Removals</c:v>
                </c:pt>
                <c:pt idx="9">
                  <c:v>Deactivated or Memorialized Account Removals</c:v>
                </c:pt>
                <c:pt idx="10">
                  <c:v>Unlikes from Page, Posts, or News Feed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83402</c:v>
                </c:pt>
                <c:pt idx="1">
                  <c:v>21518</c:v>
                </c:pt>
                <c:pt idx="2">
                  <c:v>14079</c:v>
                </c:pt>
                <c:pt idx="3">
                  <c:v>8128</c:v>
                </c:pt>
                <c:pt idx="4">
                  <c:v>6771</c:v>
                </c:pt>
                <c:pt idx="5">
                  <c:v>4806</c:v>
                </c:pt>
                <c:pt idx="6">
                  <c:v>3982</c:v>
                </c:pt>
                <c:pt idx="7">
                  <c:v>-145</c:v>
                </c:pt>
                <c:pt idx="8">
                  <c:v>-19396</c:v>
                </c:pt>
                <c:pt idx="9">
                  <c:v>-33607</c:v>
                </c:pt>
                <c:pt idx="10">
                  <c:v>-35146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4A-4314-ADE6-3EAA06D8CA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1905864"/>
        <c:axId val="171906520"/>
      </c:barChart>
      <c:catAx>
        <c:axId val="171905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906520"/>
        <c:crosses val="autoZero"/>
        <c:auto val="1"/>
        <c:lblAlgn val="ctr"/>
        <c:lblOffset val="100"/>
        <c:noMultiLvlLbl val="0"/>
      </c:catAx>
      <c:valAx>
        <c:axId val="17190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90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Sheet1!$A$2:$A$29</c:f>
              <c:strCache>
                <c:ptCount val="28"/>
                <c:pt idx="0">
                  <c:v>MSI Gaming (EU)</c:v>
                </c:pt>
                <c:pt idx="1">
                  <c:v>MSI Gaming (Default)</c:v>
                </c:pt>
                <c:pt idx="2">
                  <c:v>MSI Gaming (US)</c:v>
                </c:pt>
                <c:pt idx="3">
                  <c:v>MSI Gaming (DE)</c:v>
                </c:pt>
                <c:pt idx="4">
                  <c:v>MSI Gaming (FR)</c:v>
                </c:pt>
                <c:pt idx="5">
                  <c:v>MSI Gaming (TW)</c:v>
                </c:pt>
                <c:pt idx="6">
                  <c:v>MSI Gaming (ES)</c:v>
                </c:pt>
                <c:pt idx="7">
                  <c:v>MSI Gaming (CA)</c:v>
                </c:pt>
                <c:pt idx="8">
                  <c:v>MSI Gaming (PL)</c:v>
                </c:pt>
                <c:pt idx="9">
                  <c:v>MSI Gaming (UA)</c:v>
                </c:pt>
                <c:pt idx="10">
                  <c:v>MSI Gaming (TR)</c:v>
                </c:pt>
                <c:pt idx="11">
                  <c:v>MSI Gaming (IT)</c:v>
                </c:pt>
                <c:pt idx="12">
                  <c:v>MSI Gaming (CZ)</c:v>
                </c:pt>
                <c:pt idx="13">
                  <c:v>MSI Gaming (RU)</c:v>
                </c:pt>
                <c:pt idx="14">
                  <c:v>MSI Gaming (KR)</c:v>
                </c:pt>
                <c:pt idx="15">
                  <c:v>MSI Gaming (UK)</c:v>
                </c:pt>
                <c:pt idx="16">
                  <c:v>MSI Gaming (Nordic)</c:v>
                </c:pt>
                <c:pt idx="17">
                  <c:v>MSI Gaming (BNX)</c:v>
                </c:pt>
                <c:pt idx="18">
                  <c:v>MSI Gaming (ID)</c:v>
                </c:pt>
                <c:pt idx="19">
                  <c:v>MSI Gaming (MY)</c:v>
                </c:pt>
                <c:pt idx="20">
                  <c:v>MSI Gaming (PH)</c:v>
                </c:pt>
                <c:pt idx="21">
                  <c:v>MSI Gaming (TH)</c:v>
                </c:pt>
                <c:pt idx="22">
                  <c:v>MSI Gaming (VN)</c:v>
                </c:pt>
                <c:pt idx="23">
                  <c:v>MSI Gaming (JP)</c:v>
                </c:pt>
                <c:pt idx="24">
                  <c:v>MSI Gaming (Middle East)</c:v>
                </c:pt>
                <c:pt idx="25">
                  <c:v>MSI Gaming (ARG)</c:v>
                </c:pt>
                <c:pt idx="26">
                  <c:v>MSI Gaming (RO)</c:v>
                </c:pt>
                <c:pt idx="27">
                  <c:v>MSI Gaming (ANZ)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5318</c:v>
                </c:pt>
                <c:pt idx="1">
                  <c:v>326452</c:v>
                </c:pt>
                <c:pt idx="2">
                  <c:v>165948</c:v>
                </c:pt>
                <c:pt idx="3">
                  <c:v>16078</c:v>
                </c:pt>
                <c:pt idx="4">
                  <c:v>27907</c:v>
                </c:pt>
                <c:pt idx="5">
                  <c:v>72342</c:v>
                </c:pt>
                <c:pt idx="6">
                  <c:v>5712</c:v>
                </c:pt>
                <c:pt idx="7">
                  <c:v>2022</c:v>
                </c:pt>
                <c:pt idx="8">
                  <c:v>45705</c:v>
                </c:pt>
                <c:pt idx="9">
                  <c:v>3044</c:v>
                </c:pt>
                <c:pt idx="10">
                  <c:v>9437</c:v>
                </c:pt>
                <c:pt idx="11">
                  <c:v>6702</c:v>
                </c:pt>
                <c:pt idx="12">
                  <c:v>3100</c:v>
                </c:pt>
                <c:pt idx="13">
                  <c:v>2522</c:v>
                </c:pt>
                <c:pt idx="14">
                  <c:v>10109</c:v>
                </c:pt>
                <c:pt idx="15">
                  <c:v>3115</c:v>
                </c:pt>
                <c:pt idx="16">
                  <c:v>1985</c:v>
                </c:pt>
                <c:pt idx="17">
                  <c:v>6042</c:v>
                </c:pt>
                <c:pt idx="18">
                  <c:v>506282</c:v>
                </c:pt>
                <c:pt idx="19">
                  <c:v>17086</c:v>
                </c:pt>
                <c:pt idx="20">
                  <c:v>87394</c:v>
                </c:pt>
                <c:pt idx="21">
                  <c:v>202835</c:v>
                </c:pt>
                <c:pt idx="22">
                  <c:v>54416</c:v>
                </c:pt>
                <c:pt idx="23">
                  <c:v>3307</c:v>
                </c:pt>
                <c:pt idx="24">
                  <c:v>31251</c:v>
                </c:pt>
                <c:pt idx="25">
                  <c:v>3763</c:v>
                </c:pt>
                <c:pt idx="26">
                  <c:v>2761</c:v>
                </c:pt>
                <c:pt idx="27">
                  <c:v>9787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FD-41A4-9659-87F4FA615F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Sheet1!$A$2:$A$29</c:f>
              <c:strCache>
                <c:ptCount val="28"/>
                <c:pt idx="0">
                  <c:v>MSI Gaming (EU)</c:v>
                </c:pt>
                <c:pt idx="1">
                  <c:v>MSI Gaming (Default)</c:v>
                </c:pt>
                <c:pt idx="2">
                  <c:v>MSI Gaming (US)</c:v>
                </c:pt>
                <c:pt idx="3">
                  <c:v>MSI Gaming (DE)</c:v>
                </c:pt>
                <c:pt idx="4">
                  <c:v>MSI Gaming (FR)</c:v>
                </c:pt>
                <c:pt idx="5">
                  <c:v>MSI Gaming (TW)</c:v>
                </c:pt>
                <c:pt idx="6">
                  <c:v>MSI Gaming (ES)</c:v>
                </c:pt>
                <c:pt idx="7">
                  <c:v>MSI Gaming (CA)</c:v>
                </c:pt>
                <c:pt idx="8">
                  <c:v>MSI Gaming (PL)</c:v>
                </c:pt>
                <c:pt idx="9">
                  <c:v>MSI Gaming (UA)</c:v>
                </c:pt>
                <c:pt idx="10">
                  <c:v>MSI Gaming (TR)</c:v>
                </c:pt>
                <c:pt idx="11">
                  <c:v>MSI Gaming (IT)</c:v>
                </c:pt>
                <c:pt idx="12">
                  <c:v>MSI Gaming (CZ)</c:v>
                </c:pt>
                <c:pt idx="13">
                  <c:v>MSI Gaming (RU)</c:v>
                </c:pt>
                <c:pt idx="14">
                  <c:v>MSI Gaming (KR)</c:v>
                </c:pt>
                <c:pt idx="15">
                  <c:v>MSI Gaming (UK)</c:v>
                </c:pt>
                <c:pt idx="16">
                  <c:v>MSI Gaming (Nordic)</c:v>
                </c:pt>
                <c:pt idx="17">
                  <c:v>MSI Gaming (BNX)</c:v>
                </c:pt>
                <c:pt idx="18">
                  <c:v>MSI Gaming (ID)</c:v>
                </c:pt>
                <c:pt idx="19">
                  <c:v>MSI Gaming (MY)</c:v>
                </c:pt>
                <c:pt idx="20">
                  <c:v>MSI Gaming (PH)</c:v>
                </c:pt>
                <c:pt idx="21">
                  <c:v>MSI Gaming (TH)</c:v>
                </c:pt>
                <c:pt idx="22">
                  <c:v>MSI Gaming (VN)</c:v>
                </c:pt>
                <c:pt idx="23">
                  <c:v>MSI Gaming (JP)</c:v>
                </c:pt>
                <c:pt idx="24">
                  <c:v>MSI Gaming (Middle East)</c:v>
                </c:pt>
                <c:pt idx="25">
                  <c:v>MSI Gaming (ARG)</c:v>
                </c:pt>
                <c:pt idx="26">
                  <c:v>MSI Gaming (RO)</c:v>
                </c:pt>
                <c:pt idx="27">
                  <c:v>MSI Gaming (ANZ)</c:v>
                </c:pt>
              </c:strCache>
            </c:str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779</c:v>
                </c:pt>
                <c:pt idx="1">
                  <c:v>7348</c:v>
                </c:pt>
                <c:pt idx="2">
                  <c:v>5010</c:v>
                </c:pt>
                <c:pt idx="3">
                  <c:v>773</c:v>
                </c:pt>
                <c:pt idx="4">
                  <c:v>3263</c:v>
                </c:pt>
                <c:pt idx="5">
                  <c:v>1078</c:v>
                </c:pt>
                <c:pt idx="6">
                  <c:v>511</c:v>
                </c:pt>
                <c:pt idx="7">
                  <c:v>187</c:v>
                </c:pt>
                <c:pt idx="8">
                  <c:v>6035</c:v>
                </c:pt>
                <c:pt idx="9">
                  <c:v>101</c:v>
                </c:pt>
                <c:pt idx="10">
                  <c:v>799</c:v>
                </c:pt>
                <c:pt idx="11">
                  <c:v>414</c:v>
                </c:pt>
                <c:pt idx="12">
                  <c:v>327</c:v>
                </c:pt>
                <c:pt idx="13">
                  <c:v>71</c:v>
                </c:pt>
                <c:pt idx="14">
                  <c:v>623</c:v>
                </c:pt>
                <c:pt idx="15">
                  <c:v>233</c:v>
                </c:pt>
                <c:pt idx="16">
                  <c:v>228</c:v>
                </c:pt>
                <c:pt idx="17">
                  <c:v>741</c:v>
                </c:pt>
                <c:pt idx="18">
                  <c:v>1127</c:v>
                </c:pt>
                <c:pt idx="19">
                  <c:v>1057</c:v>
                </c:pt>
                <c:pt idx="20">
                  <c:v>9808</c:v>
                </c:pt>
                <c:pt idx="21">
                  <c:v>3525</c:v>
                </c:pt>
                <c:pt idx="22">
                  <c:v>1912</c:v>
                </c:pt>
                <c:pt idx="23">
                  <c:v>135</c:v>
                </c:pt>
                <c:pt idx="24">
                  <c:v>2297</c:v>
                </c:pt>
                <c:pt idx="25">
                  <c:v>1014</c:v>
                </c:pt>
                <c:pt idx="26">
                  <c:v>240</c:v>
                </c:pt>
                <c:pt idx="27">
                  <c:v>1019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FD-41A4-9659-87F4FA615F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Sheet1!$A$2:$A$29</c:f>
              <c:strCache>
                <c:ptCount val="28"/>
                <c:pt idx="0">
                  <c:v>MSI Gaming (EU)</c:v>
                </c:pt>
                <c:pt idx="1">
                  <c:v>MSI Gaming (Default)</c:v>
                </c:pt>
                <c:pt idx="2">
                  <c:v>MSI Gaming (US)</c:v>
                </c:pt>
                <c:pt idx="3">
                  <c:v>MSI Gaming (DE)</c:v>
                </c:pt>
                <c:pt idx="4">
                  <c:v>MSI Gaming (FR)</c:v>
                </c:pt>
                <c:pt idx="5">
                  <c:v>MSI Gaming (TW)</c:v>
                </c:pt>
                <c:pt idx="6">
                  <c:v>MSI Gaming (ES)</c:v>
                </c:pt>
                <c:pt idx="7">
                  <c:v>MSI Gaming (CA)</c:v>
                </c:pt>
                <c:pt idx="8">
                  <c:v>MSI Gaming (PL)</c:v>
                </c:pt>
                <c:pt idx="9">
                  <c:v>MSI Gaming (UA)</c:v>
                </c:pt>
                <c:pt idx="10">
                  <c:v>MSI Gaming (TR)</c:v>
                </c:pt>
                <c:pt idx="11">
                  <c:v>MSI Gaming (IT)</c:v>
                </c:pt>
                <c:pt idx="12">
                  <c:v>MSI Gaming (CZ)</c:v>
                </c:pt>
                <c:pt idx="13">
                  <c:v>MSI Gaming (RU)</c:v>
                </c:pt>
                <c:pt idx="14">
                  <c:v>MSI Gaming (KR)</c:v>
                </c:pt>
                <c:pt idx="15">
                  <c:v>MSI Gaming (UK)</c:v>
                </c:pt>
                <c:pt idx="16">
                  <c:v>MSI Gaming (Nordic)</c:v>
                </c:pt>
                <c:pt idx="17">
                  <c:v>MSI Gaming (BNX)</c:v>
                </c:pt>
                <c:pt idx="18">
                  <c:v>MSI Gaming (ID)</c:v>
                </c:pt>
                <c:pt idx="19">
                  <c:v>MSI Gaming (MY)</c:v>
                </c:pt>
                <c:pt idx="20">
                  <c:v>MSI Gaming (PH)</c:v>
                </c:pt>
                <c:pt idx="21">
                  <c:v>MSI Gaming (TH)</c:v>
                </c:pt>
                <c:pt idx="22">
                  <c:v>MSI Gaming (VN)</c:v>
                </c:pt>
                <c:pt idx="23">
                  <c:v>MSI Gaming (JP)</c:v>
                </c:pt>
                <c:pt idx="24">
                  <c:v>MSI Gaming (Middle East)</c:v>
                </c:pt>
                <c:pt idx="25">
                  <c:v>MSI Gaming (ARG)</c:v>
                </c:pt>
                <c:pt idx="26">
                  <c:v>MSI Gaming (RO)</c:v>
                </c:pt>
                <c:pt idx="27">
                  <c:v>MSI Gaming (ANZ)</c:v>
                </c:pt>
              </c:strCache>
            </c:str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40</c:v>
                </c:pt>
                <c:pt idx="1">
                  <c:v>8273</c:v>
                </c:pt>
                <c:pt idx="2">
                  <c:v>1560</c:v>
                </c:pt>
                <c:pt idx="3">
                  <c:v>737</c:v>
                </c:pt>
                <c:pt idx="4">
                  <c:v>1568</c:v>
                </c:pt>
                <c:pt idx="5">
                  <c:v>721</c:v>
                </c:pt>
                <c:pt idx="6">
                  <c:v>1606</c:v>
                </c:pt>
                <c:pt idx="7">
                  <c:v>93</c:v>
                </c:pt>
                <c:pt idx="8">
                  <c:v>10539</c:v>
                </c:pt>
                <c:pt idx="9">
                  <c:v>111</c:v>
                </c:pt>
                <c:pt idx="10">
                  <c:v>231</c:v>
                </c:pt>
                <c:pt idx="11">
                  <c:v>288</c:v>
                </c:pt>
                <c:pt idx="12">
                  <c:v>173</c:v>
                </c:pt>
                <c:pt idx="13">
                  <c:v>40</c:v>
                </c:pt>
                <c:pt idx="14">
                  <c:v>26</c:v>
                </c:pt>
                <c:pt idx="15">
                  <c:v>174</c:v>
                </c:pt>
                <c:pt idx="16">
                  <c:v>45</c:v>
                </c:pt>
                <c:pt idx="17">
                  <c:v>222</c:v>
                </c:pt>
                <c:pt idx="18">
                  <c:v>210</c:v>
                </c:pt>
                <c:pt idx="19">
                  <c:v>360</c:v>
                </c:pt>
                <c:pt idx="20">
                  <c:v>3113</c:v>
                </c:pt>
                <c:pt idx="21">
                  <c:v>907</c:v>
                </c:pt>
                <c:pt idx="22">
                  <c:v>1144</c:v>
                </c:pt>
                <c:pt idx="23">
                  <c:v>85</c:v>
                </c:pt>
                <c:pt idx="24">
                  <c:v>192</c:v>
                </c:pt>
                <c:pt idx="25">
                  <c:v>418</c:v>
                </c:pt>
                <c:pt idx="26">
                  <c:v>101</c:v>
                </c:pt>
                <c:pt idx="27">
                  <c:v>1692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FD-41A4-9659-87F4FA615F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Sheet1!$A$2:$A$29</c:f>
              <c:strCache>
                <c:ptCount val="28"/>
                <c:pt idx="0">
                  <c:v>MSI Gaming (EU)</c:v>
                </c:pt>
                <c:pt idx="1">
                  <c:v>MSI Gaming (Default)</c:v>
                </c:pt>
                <c:pt idx="2">
                  <c:v>MSI Gaming (US)</c:v>
                </c:pt>
                <c:pt idx="3">
                  <c:v>MSI Gaming (DE)</c:v>
                </c:pt>
                <c:pt idx="4">
                  <c:v>MSI Gaming (FR)</c:v>
                </c:pt>
                <c:pt idx="5">
                  <c:v>MSI Gaming (TW)</c:v>
                </c:pt>
                <c:pt idx="6">
                  <c:v>MSI Gaming (ES)</c:v>
                </c:pt>
                <c:pt idx="7">
                  <c:v>MSI Gaming (CA)</c:v>
                </c:pt>
                <c:pt idx="8">
                  <c:v>MSI Gaming (PL)</c:v>
                </c:pt>
                <c:pt idx="9">
                  <c:v>MSI Gaming (UA)</c:v>
                </c:pt>
                <c:pt idx="10">
                  <c:v>MSI Gaming (TR)</c:v>
                </c:pt>
                <c:pt idx="11">
                  <c:v>MSI Gaming (IT)</c:v>
                </c:pt>
                <c:pt idx="12">
                  <c:v>MSI Gaming (CZ)</c:v>
                </c:pt>
                <c:pt idx="13">
                  <c:v>MSI Gaming (RU)</c:v>
                </c:pt>
                <c:pt idx="14">
                  <c:v>MSI Gaming (KR)</c:v>
                </c:pt>
                <c:pt idx="15">
                  <c:v>MSI Gaming (UK)</c:v>
                </c:pt>
                <c:pt idx="16">
                  <c:v>MSI Gaming (Nordic)</c:v>
                </c:pt>
                <c:pt idx="17">
                  <c:v>MSI Gaming (BNX)</c:v>
                </c:pt>
                <c:pt idx="18">
                  <c:v>MSI Gaming (ID)</c:v>
                </c:pt>
                <c:pt idx="19">
                  <c:v>MSI Gaming (MY)</c:v>
                </c:pt>
                <c:pt idx="20">
                  <c:v>MSI Gaming (PH)</c:v>
                </c:pt>
                <c:pt idx="21">
                  <c:v>MSI Gaming (TH)</c:v>
                </c:pt>
                <c:pt idx="22">
                  <c:v>MSI Gaming (VN)</c:v>
                </c:pt>
                <c:pt idx="23">
                  <c:v>MSI Gaming (JP)</c:v>
                </c:pt>
                <c:pt idx="24">
                  <c:v>MSI Gaming (Middle East)</c:v>
                </c:pt>
                <c:pt idx="25">
                  <c:v>MSI Gaming (ARG)</c:v>
                </c:pt>
                <c:pt idx="26">
                  <c:v>MSI Gaming (RO)</c:v>
                </c:pt>
                <c:pt idx="27">
                  <c:v>MSI Gaming (ANZ)</c:v>
                </c:pt>
              </c:strCache>
            </c:str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113</c:v>
                </c:pt>
                <c:pt idx="1">
                  <c:v>1896</c:v>
                </c:pt>
                <c:pt idx="2">
                  <c:v>1183</c:v>
                </c:pt>
                <c:pt idx="3">
                  <c:v>244</c:v>
                </c:pt>
                <c:pt idx="4">
                  <c:v>910</c:v>
                </c:pt>
                <c:pt idx="5">
                  <c:v>526</c:v>
                </c:pt>
                <c:pt idx="6">
                  <c:v>132</c:v>
                </c:pt>
                <c:pt idx="7">
                  <c:v>49</c:v>
                </c:pt>
                <c:pt idx="8">
                  <c:v>1784</c:v>
                </c:pt>
                <c:pt idx="9">
                  <c:v>48</c:v>
                </c:pt>
                <c:pt idx="10">
                  <c:v>86</c:v>
                </c:pt>
                <c:pt idx="11">
                  <c:v>173</c:v>
                </c:pt>
                <c:pt idx="12">
                  <c:v>121</c:v>
                </c:pt>
                <c:pt idx="13">
                  <c:v>19</c:v>
                </c:pt>
                <c:pt idx="14">
                  <c:v>60</c:v>
                </c:pt>
                <c:pt idx="15">
                  <c:v>83</c:v>
                </c:pt>
                <c:pt idx="16">
                  <c:v>32</c:v>
                </c:pt>
                <c:pt idx="17">
                  <c:v>151</c:v>
                </c:pt>
                <c:pt idx="18">
                  <c:v>545</c:v>
                </c:pt>
                <c:pt idx="19">
                  <c:v>257</c:v>
                </c:pt>
                <c:pt idx="20">
                  <c:v>5404</c:v>
                </c:pt>
                <c:pt idx="21">
                  <c:v>2461</c:v>
                </c:pt>
                <c:pt idx="22">
                  <c:v>386</c:v>
                </c:pt>
                <c:pt idx="23">
                  <c:v>41</c:v>
                </c:pt>
                <c:pt idx="24">
                  <c:v>454</c:v>
                </c:pt>
                <c:pt idx="25">
                  <c:v>441</c:v>
                </c:pt>
                <c:pt idx="26">
                  <c:v>56</c:v>
                </c:pt>
                <c:pt idx="27">
                  <c:v>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CFD-41A4-9659-87F4FA615F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Sheet1!$A$2:$A$29</c:f>
              <c:strCache>
                <c:ptCount val="28"/>
                <c:pt idx="0">
                  <c:v>MSI Gaming (EU)</c:v>
                </c:pt>
                <c:pt idx="1">
                  <c:v>MSI Gaming (Default)</c:v>
                </c:pt>
                <c:pt idx="2">
                  <c:v>MSI Gaming (US)</c:v>
                </c:pt>
                <c:pt idx="3">
                  <c:v>MSI Gaming (DE)</c:v>
                </c:pt>
                <c:pt idx="4">
                  <c:v>MSI Gaming (FR)</c:v>
                </c:pt>
                <c:pt idx="5">
                  <c:v>MSI Gaming (TW)</c:v>
                </c:pt>
                <c:pt idx="6">
                  <c:v>MSI Gaming (ES)</c:v>
                </c:pt>
                <c:pt idx="7">
                  <c:v>MSI Gaming (CA)</c:v>
                </c:pt>
                <c:pt idx="8">
                  <c:v>MSI Gaming (PL)</c:v>
                </c:pt>
                <c:pt idx="9">
                  <c:v>MSI Gaming (UA)</c:v>
                </c:pt>
                <c:pt idx="10">
                  <c:v>MSI Gaming (TR)</c:v>
                </c:pt>
                <c:pt idx="11">
                  <c:v>MSI Gaming (IT)</c:v>
                </c:pt>
                <c:pt idx="12">
                  <c:v>MSI Gaming (CZ)</c:v>
                </c:pt>
                <c:pt idx="13">
                  <c:v>MSI Gaming (RU)</c:v>
                </c:pt>
                <c:pt idx="14">
                  <c:v>MSI Gaming (KR)</c:v>
                </c:pt>
                <c:pt idx="15">
                  <c:v>MSI Gaming (UK)</c:v>
                </c:pt>
                <c:pt idx="16">
                  <c:v>MSI Gaming (Nordic)</c:v>
                </c:pt>
                <c:pt idx="17">
                  <c:v>MSI Gaming (BNX)</c:v>
                </c:pt>
                <c:pt idx="18">
                  <c:v>MSI Gaming (ID)</c:v>
                </c:pt>
                <c:pt idx="19">
                  <c:v>MSI Gaming (MY)</c:v>
                </c:pt>
                <c:pt idx="20">
                  <c:v>MSI Gaming (PH)</c:v>
                </c:pt>
                <c:pt idx="21">
                  <c:v>MSI Gaming (TH)</c:v>
                </c:pt>
                <c:pt idx="22">
                  <c:v>MSI Gaming (VN)</c:v>
                </c:pt>
                <c:pt idx="23">
                  <c:v>MSI Gaming (JP)</c:v>
                </c:pt>
                <c:pt idx="24">
                  <c:v>MSI Gaming (Middle East)</c:v>
                </c:pt>
                <c:pt idx="25">
                  <c:v>MSI Gaming (ARG)</c:v>
                </c:pt>
                <c:pt idx="26">
                  <c:v>MSI Gaming (RO)</c:v>
                </c:pt>
                <c:pt idx="27">
                  <c:v>MSI Gaming (ANZ)</c:v>
                </c:pt>
              </c:strCache>
            </c:str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9</c:v>
                </c:pt>
                <c:pt idx="1">
                  <c:v>158</c:v>
                </c:pt>
                <c:pt idx="2">
                  <c:v>86</c:v>
                </c:pt>
                <c:pt idx="3">
                  <c:v>21</c:v>
                </c:pt>
                <c:pt idx="4">
                  <c:v>37</c:v>
                </c:pt>
                <c:pt idx="5">
                  <c:v>24</c:v>
                </c:pt>
                <c:pt idx="6">
                  <c:v>18</c:v>
                </c:pt>
                <c:pt idx="7">
                  <c:v>7</c:v>
                </c:pt>
                <c:pt idx="8">
                  <c:v>716</c:v>
                </c:pt>
                <c:pt idx="9">
                  <c:v>18</c:v>
                </c:pt>
                <c:pt idx="10">
                  <c:v>63</c:v>
                </c:pt>
                <c:pt idx="11">
                  <c:v>6</c:v>
                </c:pt>
                <c:pt idx="12">
                  <c:v>17</c:v>
                </c:pt>
                <c:pt idx="13">
                  <c:v>3</c:v>
                </c:pt>
                <c:pt idx="14">
                  <c:v>6</c:v>
                </c:pt>
                <c:pt idx="15">
                  <c:v>6</c:v>
                </c:pt>
                <c:pt idx="16">
                  <c:v>0</c:v>
                </c:pt>
                <c:pt idx="17">
                  <c:v>13</c:v>
                </c:pt>
                <c:pt idx="18">
                  <c:v>69</c:v>
                </c:pt>
                <c:pt idx="19">
                  <c:v>26</c:v>
                </c:pt>
                <c:pt idx="20">
                  <c:v>262</c:v>
                </c:pt>
                <c:pt idx="21">
                  <c:v>84</c:v>
                </c:pt>
                <c:pt idx="22">
                  <c:v>111</c:v>
                </c:pt>
                <c:pt idx="23">
                  <c:v>1</c:v>
                </c:pt>
                <c:pt idx="24">
                  <c:v>150</c:v>
                </c:pt>
                <c:pt idx="25">
                  <c:v>21</c:v>
                </c:pt>
                <c:pt idx="26">
                  <c:v>6</c:v>
                </c:pt>
                <c:pt idx="27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FD-41A4-9659-87F4FA615FB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Sheet1!$A$2:$A$29</c:f>
              <c:strCache>
                <c:ptCount val="28"/>
                <c:pt idx="0">
                  <c:v>MSI Gaming (EU)</c:v>
                </c:pt>
                <c:pt idx="1">
                  <c:v>MSI Gaming (Default)</c:v>
                </c:pt>
                <c:pt idx="2">
                  <c:v>MSI Gaming (US)</c:v>
                </c:pt>
                <c:pt idx="3">
                  <c:v>MSI Gaming (DE)</c:v>
                </c:pt>
                <c:pt idx="4">
                  <c:v>MSI Gaming (FR)</c:v>
                </c:pt>
                <c:pt idx="5">
                  <c:v>MSI Gaming (TW)</c:v>
                </c:pt>
                <c:pt idx="6">
                  <c:v>MSI Gaming (ES)</c:v>
                </c:pt>
                <c:pt idx="7">
                  <c:v>MSI Gaming (CA)</c:v>
                </c:pt>
                <c:pt idx="8">
                  <c:v>MSI Gaming (PL)</c:v>
                </c:pt>
                <c:pt idx="9">
                  <c:v>MSI Gaming (UA)</c:v>
                </c:pt>
                <c:pt idx="10">
                  <c:v>MSI Gaming (TR)</c:v>
                </c:pt>
                <c:pt idx="11">
                  <c:v>MSI Gaming (IT)</c:v>
                </c:pt>
                <c:pt idx="12">
                  <c:v>MSI Gaming (CZ)</c:v>
                </c:pt>
                <c:pt idx="13">
                  <c:v>MSI Gaming (RU)</c:v>
                </c:pt>
                <c:pt idx="14">
                  <c:v>MSI Gaming (KR)</c:v>
                </c:pt>
                <c:pt idx="15">
                  <c:v>MSI Gaming (UK)</c:v>
                </c:pt>
                <c:pt idx="16">
                  <c:v>MSI Gaming (Nordic)</c:v>
                </c:pt>
                <c:pt idx="17">
                  <c:v>MSI Gaming (BNX)</c:v>
                </c:pt>
                <c:pt idx="18">
                  <c:v>MSI Gaming (ID)</c:v>
                </c:pt>
                <c:pt idx="19">
                  <c:v>MSI Gaming (MY)</c:v>
                </c:pt>
                <c:pt idx="20">
                  <c:v>MSI Gaming (PH)</c:v>
                </c:pt>
                <c:pt idx="21">
                  <c:v>MSI Gaming (TH)</c:v>
                </c:pt>
                <c:pt idx="22">
                  <c:v>MSI Gaming (VN)</c:v>
                </c:pt>
                <c:pt idx="23">
                  <c:v>MSI Gaming (JP)</c:v>
                </c:pt>
                <c:pt idx="24">
                  <c:v>MSI Gaming (Middle East)</c:v>
                </c:pt>
                <c:pt idx="25">
                  <c:v>MSI Gaming (ARG)</c:v>
                </c:pt>
                <c:pt idx="26">
                  <c:v>MSI Gaming (RO)</c:v>
                </c:pt>
                <c:pt idx="27">
                  <c:v>MSI Gaming (ANZ)</c:v>
                </c:pt>
              </c:strCache>
            </c:str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5</c:v>
                </c:pt>
                <c:pt idx="1">
                  <c:v>70</c:v>
                </c:pt>
                <c:pt idx="2">
                  <c:v>107</c:v>
                </c:pt>
                <c:pt idx="3">
                  <c:v>57</c:v>
                </c:pt>
                <c:pt idx="4">
                  <c:v>56</c:v>
                </c:pt>
                <c:pt idx="5">
                  <c:v>418</c:v>
                </c:pt>
                <c:pt idx="6">
                  <c:v>11</c:v>
                </c:pt>
                <c:pt idx="7">
                  <c:v>3</c:v>
                </c:pt>
                <c:pt idx="8">
                  <c:v>94</c:v>
                </c:pt>
                <c:pt idx="9">
                  <c:v>6</c:v>
                </c:pt>
                <c:pt idx="10">
                  <c:v>63</c:v>
                </c:pt>
                <c:pt idx="11">
                  <c:v>2</c:v>
                </c:pt>
                <c:pt idx="12">
                  <c:v>7</c:v>
                </c:pt>
                <c:pt idx="13">
                  <c:v>1</c:v>
                </c:pt>
                <c:pt idx="14">
                  <c:v>6</c:v>
                </c:pt>
                <c:pt idx="15">
                  <c:v>7</c:v>
                </c:pt>
                <c:pt idx="16">
                  <c:v>13</c:v>
                </c:pt>
                <c:pt idx="17">
                  <c:v>6</c:v>
                </c:pt>
                <c:pt idx="18">
                  <c:v>50</c:v>
                </c:pt>
                <c:pt idx="19">
                  <c:v>18</c:v>
                </c:pt>
                <c:pt idx="20">
                  <c:v>93</c:v>
                </c:pt>
                <c:pt idx="21">
                  <c:v>25</c:v>
                </c:pt>
                <c:pt idx="22">
                  <c:v>20</c:v>
                </c:pt>
                <c:pt idx="23">
                  <c:v>2</c:v>
                </c:pt>
                <c:pt idx="24">
                  <c:v>34</c:v>
                </c:pt>
                <c:pt idx="25">
                  <c:v>8</c:v>
                </c:pt>
                <c:pt idx="26">
                  <c:v>3</c:v>
                </c:pt>
                <c:pt idx="2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CFD-41A4-9659-87F4FA615FB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Sheet1!$A$2:$A$29</c:f>
              <c:strCache>
                <c:ptCount val="28"/>
                <c:pt idx="0">
                  <c:v>MSI Gaming (EU)</c:v>
                </c:pt>
                <c:pt idx="1">
                  <c:v>MSI Gaming (Default)</c:v>
                </c:pt>
                <c:pt idx="2">
                  <c:v>MSI Gaming (US)</c:v>
                </c:pt>
                <c:pt idx="3">
                  <c:v>MSI Gaming (DE)</c:v>
                </c:pt>
                <c:pt idx="4">
                  <c:v>MSI Gaming (FR)</c:v>
                </c:pt>
                <c:pt idx="5">
                  <c:v>MSI Gaming (TW)</c:v>
                </c:pt>
                <c:pt idx="6">
                  <c:v>MSI Gaming (ES)</c:v>
                </c:pt>
                <c:pt idx="7">
                  <c:v>MSI Gaming (CA)</c:v>
                </c:pt>
                <c:pt idx="8">
                  <c:v>MSI Gaming (PL)</c:v>
                </c:pt>
                <c:pt idx="9">
                  <c:v>MSI Gaming (UA)</c:v>
                </c:pt>
                <c:pt idx="10">
                  <c:v>MSI Gaming (TR)</c:v>
                </c:pt>
                <c:pt idx="11">
                  <c:v>MSI Gaming (IT)</c:v>
                </c:pt>
                <c:pt idx="12">
                  <c:v>MSI Gaming (CZ)</c:v>
                </c:pt>
                <c:pt idx="13">
                  <c:v>MSI Gaming (RU)</c:v>
                </c:pt>
                <c:pt idx="14">
                  <c:v>MSI Gaming (KR)</c:v>
                </c:pt>
                <c:pt idx="15">
                  <c:v>MSI Gaming (UK)</c:v>
                </c:pt>
                <c:pt idx="16">
                  <c:v>MSI Gaming (Nordic)</c:v>
                </c:pt>
                <c:pt idx="17">
                  <c:v>MSI Gaming (BNX)</c:v>
                </c:pt>
                <c:pt idx="18">
                  <c:v>MSI Gaming (ID)</c:v>
                </c:pt>
                <c:pt idx="19">
                  <c:v>MSI Gaming (MY)</c:v>
                </c:pt>
                <c:pt idx="20">
                  <c:v>MSI Gaming (PH)</c:v>
                </c:pt>
                <c:pt idx="21">
                  <c:v>MSI Gaming (TH)</c:v>
                </c:pt>
                <c:pt idx="22">
                  <c:v>MSI Gaming (VN)</c:v>
                </c:pt>
                <c:pt idx="23">
                  <c:v>MSI Gaming (JP)</c:v>
                </c:pt>
                <c:pt idx="24">
                  <c:v>MSI Gaming (Middle East)</c:v>
                </c:pt>
                <c:pt idx="25">
                  <c:v>MSI Gaming (ARG)</c:v>
                </c:pt>
                <c:pt idx="26">
                  <c:v>MSI Gaming (RO)</c:v>
                </c:pt>
                <c:pt idx="27">
                  <c:v>MSI Gaming (ANZ)</c:v>
                </c:pt>
              </c:strCache>
            </c:str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533</c:v>
                </c:pt>
                <c:pt idx="1">
                  <c:v>1677</c:v>
                </c:pt>
                <c:pt idx="2">
                  <c:v>16717</c:v>
                </c:pt>
                <c:pt idx="3">
                  <c:v>8860</c:v>
                </c:pt>
                <c:pt idx="4">
                  <c:v>13229</c:v>
                </c:pt>
                <c:pt idx="5">
                  <c:v>5650</c:v>
                </c:pt>
                <c:pt idx="6">
                  <c:v>1430</c:v>
                </c:pt>
                <c:pt idx="7">
                  <c:v>829</c:v>
                </c:pt>
                <c:pt idx="8">
                  <c:v>17227</c:v>
                </c:pt>
                <c:pt idx="9">
                  <c:v>1632</c:v>
                </c:pt>
                <c:pt idx="10">
                  <c:v>3164</c:v>
                </c:pt>
                <c:pt idx="11">
                  <c:v>1073</c:v>
                </c:pt>
                <c:pt idx="12">
                  <c:v>1562</c:v>
                </c:pt>
                <c:pt idx="13">
                  <c:v>90</c:v>
                </c:pt>
                <c:pt idx="14">
                  <c:v>2153</c:v>
                </c:pt>
                <c:pt idx="15">
                  <c:v>2015</c:v>
                </c:pt>
                <c:pt idx="16">
                  <c:v>506</c:v>
                </c:pt>
                <c:pt idx="17">
                  <c:v>2854</c:v>
                </c:pt>
                <c:pt idx="18">
                  <c:v>3741</c:v>
                </c:pt>
                <c:pt idx="19">
                  <c:v>16664</c:v>
                </c:pt>
                <c:pt idx="20">
                  <c:v>7291</c:v>
                </c:pt>
                <c:pt idx="21">
                  <c:v>7497</c:v>
                </c:pt>
                <c:pt idx="22">
                  <c:v>9482</c:v>
                </c:pt>
                <c:pt idx="23">
                  <c:v>103</c:v>
                </c:pt>
                <c:pt idx="24">
                  <c:v>2222</c:v>
                </c:pt>
                <c:pt idx="25">
                  <c:v>1640</c:v>
                </c:pt>
                <c:pt idx="26">
                  <c:v>204</c:v>
                </c:pt>
                <c:pt idx="27">
                  <c:v>3496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CFD-41A4-9659-87F4FA615FB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Sheet1!$A$2:$A$29</c:f>
              <c:strCache>
                <c:ptCount val="28"/>
                <c:pt idx="0">
                  <c:v>MSI Gaming (EU)</c:v>
                </c:pt>
                <c:pt idx="1">
                  <c:v>MSI Gaming (Default)</c:v>
                </c:pt>
                <c:pt idx="2">
                  <c:v>MSI Gaming (US)</c:v>
                </c:pt>
                <c:pt idx="3">
                  <c:v>MSI Gaming (DE)</c:v>
                </c:pt>
                <c:pt idx="4">
                  <c:v>MSI Gaming (FR)</c:v>
                </c:pt>
                <c:pt idx="5">
                  <c:v>MSI Gaming (TW)</c:v>
                </c:pt>
                <c:pt idx="6">
                  <c:v>MSI Gaming (ES)</c:v>
                </c:pt>
                <c:pt idx="7">
                  <c:v>MSI Gaming (CA)</c:v>
                </c:pt>
                <c:pt idx="8">
                  <c:v>MSI Gaming (PL)</c:v>
                </c:pt>
                <c:pt idx="9">
                  <c:v>MSI Gaming (UA)</c:v>
                </c:pt>
                <c:pt idx="10">
                  <c:v>MSI Gaming (TR)</c:v>
                </c:pt>
                <c:pt idx="11">
                  <c:v>MSI Gaming (IT)</c:v>
                </c:pt>
                <c:pt idx="12">
                  <c:v>MSI Gaming (CZ)</c:v>
                </c:pt>
                <c:pt idx="13">
                  <c:v>MSI Gaming (RU)</c:v>
                </c:pt>
                <c:pt idx="14">
                  <c:v>MSI Gaming (KR)</c:v>
                </c:pt>
                <c:pt idx="15">
                  <c:v>MSI Gaming (UK)</c:v>
                </c:pt>
                <c:pt idx="16">
                  <c:v>MSI Gaming (Nordic)</c:v>
                </c:pt>
                <c:pt idx="17">
                  <c:v>MSI Gaming (BNX)</c:v>
                </c:pt>
                <c:pt idx="18">
                  <c:v>MSI Gaming (ID)</c:v>
                </c:pt>
                <c:pt idx="19">
                  <c:v>MSI Gaming (MY)</c:v>
                </c:pt>
                <c:pt idx="20">
                  <c:v>MSI Gaming (PH)</c:v>
                </c:pt>
                <c:pt idx="21">
                  <c:v>MSI Gaming (TH)</c:v>
                </c:pt>
                <c:pt idx="22">
                  <c:v>MSI Gaming (VN)</c:v>
                </c:pt>
                <c:pt idx="23">
                  <c:v>MSI Gaming (JP)</c:v>
                </c:pt>
                <c:pt idx="24">
                  <c:v>MSI Gaming (Middle East)</c:v>
                </c:pt>
                <c:pt idx="25">
                  <c:v>MSI Gaming (ARG)</c:v>
                </c:pt>
                <c:pt idx="26">
                  <c:v>MSI Gaming (RO)</c:v>
                </c:pt>
                <c:pt idx="27">
                  <c:v>MSI Gaming (ANZ)</c:v>
                </c:pt>
              </c:strCache>
            </c:str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161</c:v>
                </c:pt>
                <c:pt idx="1">
                  <c:v>3607</c:v>
                </c:pt>
                <c:pt idx="2">
                  <c:v>4679</c:v>
                </c:pt>
                <c:pt idx="3">
                  <c:v>725</c:v>
                </c:pt>
                <c:pt idx="4">
                  <c:v>2786</c:v>
                </c:pt>
                <c:pt idx="5">
                  <c:v>4871</c:v>
                </c:pt>
                <c:pt idx="6">
                  <c:v>1737</c:v>
                </c:pt>
                <c:pt idx="7">
                  <c:v>179</c:v>
                </c:pt>
                <c:pt idx="8">
                  <c:v>971</c:v>
                </c:pt>
                <c:pt idx="9">
                  <c:v>687</c:v>
                </c:pt>
                <c:pt idx="10">
                  <c:v>296</c:v>
                </c:pt>
                <c:pt idx="11">
                  <c:v>797</c:v>
                </c:pt>
                <c:pt idx="12">
                  <c:v>234</c:v>
                </c:pt>
                <c:pt idx="13">
                  <c:v>232</c:v>
                </c:pt>
                <c:pt idx="14">
                  <c:v>493</c:v>
                </c:pt>
                <c:pt idx="15">
                  <c:v>589</c:v>
                </c:pt>
                <c:pt idx="16">
                  <c:v>186</c:v>
                </c:pt>
                <c:pt idx="17">
                  <c:v>451</c:v>
                </c:pt>
                <c:pt idx="18">
                  <c:v>1947</c:v>
                </c:pt>
                <c:pt idx="19">
                  <c:v>5942</c:v>
                </c:pt>
                <c:pt idx="20">
                  <c:v>13571</c:v>
                </c:pt>
                <c:pt idx="21">
                  <c:v>15469</c:v>
                </c:pt>
                <c:pt idx="22">
                  <c:v>4981</c:v>
                </c:pt>
                <c:pt idx="23">
                  <c:v>172</c:v>
                </c:pt>
                <c:pt idx="24">
                  <c:v>862</c:v>
                </c:pt>
                <c:pt idx="25">
                  <c:v>1214</c:v>
                </c:pt>
                <c:pt idx="26">
                  <c:v>204</c:v>
                </c:pt>
                <c:pt idx="27">
                  <c:v>920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CFD-41A4-9659-87F4FA615F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3123984"/>
        <c:axId val="173123656"/>
      </c:barChart>
      <c:catAx>
        <c:axId val="17312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23656"/>
        <c:crosses val="autoZero"/>
        <c:auto val="1"/>
        <c:lblAlgn val="ctr"/>
        <c:lblOffset val="100"/>
        <c:noMultiLvlLbl val="0"/>
      </c:catAx>
      <c:valAx>
        <c:axId val="173123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2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F4BF3-3E64-4137-92BC-63BAA63B82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A0D19D-495B-44E9-B655-FBB4DD8CB8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Micro-Star Int'l Co., Ltd.</a:t>
            </a:r>
          </a:p>
        </p:txBody>
      </p:sp>
    </p:spTree>
    <p:extLst>
      <p:ext uri="{BB962C8B-B14F-4D97-AF65-F5344CB8AC3E}">
        <p14:creationId xmlns:p14="http://schemas.microsoft.com/office/powerpoint/2010/main" val="807986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B80CC-19DF-4800-8633-8C986E7F2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MSI Gaming (Default)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6CD561-9880-44FE-AB5F-095C8C3110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9193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0D29E-CCA4-437E-B18E-F30FB5A28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5C7E1-0747-43BE-8732-AA2EA5685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122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66C28-7A19-4646-B727-BC4C763EF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MSI Gaming (Default)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381B12-8045-4A1D-B4C9-9BC6857153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8847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A8698-EF5A-481A-AF6D-0BD8D2693E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A9C6B-7BC1-43E6-881F-787F663E6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815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A0ECE-D7C9-4511-A090-0019271BF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WW MSI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4D3C89-FFFC-4406-BEF2-9D29E45D7D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2802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2806D-8473-436F-8466-A04C047F82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BF161-B32B-4EFC-9325-1633E1150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946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BC9F9-5B1F-43ED-AF21-3DC653282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WW MSI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18B0EC-5CA4-41F3-A141-1A26966D57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5463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5C60BE-EF51-40C3-AA82-C031C8BB3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01/01/2019 - 09/05/2019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38607-734D-43AE-9B39-5033DF224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38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E66CF-A1D7-4B31-B138-A43CFA4E8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WW MSI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3C1FF8-A287-470D-A6EE-A90F7978D7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7804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6D820B-D625-40A7-AE1C-52473588F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01/01/2019 - 09/05/2019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E2687-066E-4DEC-927D-7D02E8D42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8754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20190905_084844</Template>
  <TotalTime>0</TotalTime>
  <Words>85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Fans Change</vt:lpstr>
      <vt:lpstr>Facebook Fans Change | MSI Gaming (Default)</vt:lpstr>
      <vt:lpstr>Facebook Fans Change | MSI Gaming (Default)</vt:lpstr>
      <vt:lpstr>Facebook Fans Change by Like/Unlike Source | WW MSI</vt:lpstr>
      <vt:lpstr>Facebook Fans Change by Like/Unlike Source | WW MSI</vt:lpstr>
      <vt:lpstr>Facebook Interactions Distribution | WW MSI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Frederik Peiniger</dc:creator>
  <cp:lastModifiedBy>Frederik Peiniger</cp:lastModifiedBy>
  <cp:revision>1</cp:revision>
  <dcterms:created xsi:type="dcterms:W3CDTF">2019-09-05T08:48:45Z</dcterms:created>
  <dcterms:modified xsi:type="dcterms:W3CDTF">2019-09-05T08:48:53Z</dcterms:modified>
</cp:coreProperties>
</file>