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F26D5-2A3D-4571-BA77-199681FC5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17AEB7-3542-472B-AF42-BDB3FE89C6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7153740"/>
              </p:ext>
            </p:extLst>
          </p:nvPr>
        </p:nvGraphicFramePr>
        <p:xfrm>
          <a:off x="457200" y="1731963"/>
          <a:ext cx="8229600" cy="316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98621525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482933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60076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44088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72546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33640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64706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264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- 2019-04-30 21:00:28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Powerful performance with a light weight. It rocks but not rock-ish! ⁣
⁣
⁣
#💻🤘 #ThinAndLight #Laptop #MSI #TrueGaming #MSIgaming #Gaming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https://www.instagram.com/p/Bw4EpcODE-X/media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05/28/2019 12:14:11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699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- 2019-04-30 15:00:35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 don’t always say happy birthday to one another, but when I do, that is to the legends!⁣
Best wishes to our close partner AMD and it's time for the cake! How many shares of the cake do you want? Comment below👇⁣
⁣
#AMD50 #AMD #Ryzen #MSI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https://www.instagram.com/p/Bw3e0WcDUEo/media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05/28/2019 12:14:11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1.2322 %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7634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41A443-95E9-4F2C-907F-6375D38007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981417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1D611-CC58-4AB0-A966-72BD7606F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FD109A-8A4D-457A-8D08-0BADB19AD8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38440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7500713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6859754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84307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70886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14379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71536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730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79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- 2019-04-30 09:00:24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MSI HAS NEVER sponsored or partnered with the Oregon Ospreys or Team Sublime. Please disregard and report any alleged sponsorship claims by these teams to corp.marketingmsi.com – we will work with authorities to remove their fabricated claims.⁣
⁣
#MSI⁣
#MSIGaming⁣
#TrueGaming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https://www.instagram.com/p/Bw3Edr1gHql/media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05/27/2019 12:08:48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117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- 2019-04-29 21:00:36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MSI P65 Creator - where you input the ideas and comes out the creative. ⁣
⁣
#MSI #P65 #Pseries #Elegant #Prestige #Creators #CreatorPC #WeAreCreators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https://www.instagram.com/p/Bw1ndrIDt1Q/media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05/27/2019 12:08:48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7859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296F99-613A-490B-95B7-D4BD5462E0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3276551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88E7E-B6E5-45E4-AF68-F95746517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97C687-B6FB-4F8A-969C-E14526F7CA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80945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83355502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6380662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96654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19715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01811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2543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36330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475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- 2019-04-29 15:00:26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“The GAMING X line is a terrific product overall, really it is. The factory tweak is sweet as well and it did also tweak really nicely.” – Guru3D⁣
⁣
“You get a much better cooler that is really quiet, idle fan-stop, a large overclock out of the box, and an increased power limit on MSI GeForce® GTX 1650 GAMING X 4G.” – TechPowerUp⁣
⁣
Thank you eTeknix, Guru3D and TechPowerUp for the incredible reviews🙌 Gamers with GeForce® GTX 1650 GAMING X 4G, agree or nah?⁣
⁣
#MSIGaming #TrueGaming #graphicscard #NVIDIA #MSIGeForceGTX16Series #GTX1650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https://www.instagram.com/p/Bw1I31hg4wx/media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05/28/2019 12:14:11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5393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0F1D98-634F-4490-AD51-28D8E7AE17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4275465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4B1F9-B64B-4EDC-9F26-9D80AD92A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FE198B-C21F-4F30-BE30-13829BACAF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61105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26543684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72926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12316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02585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9841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09997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21643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175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- 2019-04-28 21:05:09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Weee! Pimp my gaming setup with different RGB lighting effects! One word to describe it. 😉
#MysticLight #MSI⁣ Coolermaster HyperX wdc_gaming
_
Spec list
👉Motherboard: MPG Z390 GAMING PRO CARBON AC
👉CPU: Intel Core i9 9900K
👉Graphics card: MSI GeForce RTX 2080 GAMING X TRIO
👉Liquid CPU Cooler: Cooler Master Masterliquid ML240R RGB
👉Memory: HyperX Predator DDR4 RGB
👉SSD: WD NVMe SSD Black 500G
👉Case: MSI MPG GUNGNIR 100
👉PSU: Cooler Master V850
👉Monitor: MSI Optix MPG27CQ
👉Keyboard: MSI VIGOR GK80
👉Mouse: MSI CLUTCH GM50
👉Headset: MSI IMMERSE GH70
👉Desktop: Trident X Plus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https://www.instagram.com/p/BwzN0NMBs9A/media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05/28/2019 12:14:11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2.0736 %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2514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F5181D-502B-4CDE-95E0-051E46E227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1577678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83064-7ACA-4A0B-B942-7DEEF7C6D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74926A-F668-4C98-B349-00F887F4E6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17006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08828916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2222019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61324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01512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94248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07888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75485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658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- 2019-04-27 21:00:26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Architected to balance performance, power, and cost.⁣
⁣
Adored by gamers and hardware enthusiasts alike, a custom version of the iconic TWIN FROZR 7 thermal design adorns the MSI GeForce® GTX 1650 GAMING series.⁣
⁣
#MSIGaming #TrueGaming #graphicscard #NVIDIA #MSIGeForceGTX16Series #GTX1650⁣
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https://www.instagram.com/p/Bwwoev2DbrN/media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05/27/2019 12:08:48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1.2888 %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38166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25EF69-6D86-4DA5-A6E1-CDB2CCC626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2158613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872B5-0946-4D52-ADFC-4205E7778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8E6C08-ABD3-44D4-BBC5-32439CF660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62396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5461990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9773981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70008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78752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99272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89998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0994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186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- 2019-04-26 21:00:23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Take a journey to the creative world where nothing is impossible. The world’s first creator’s laptop with 9th Gen Intel® Core™ i9 processor makes creativity run faster than ever dreamed. ⁣
⁣
💡 Up to NVIDIA® GeForce RTX™ 2070 with Max-Q Design⁣
💡 4K panel for Close to 100% sRGB Color Gamut calibrated with MSI True Color Technology⁣
💡 Creator Center for adjustable system modes and resources for a wide range of scenarios and needs.⁣
⁣
⁣
#MSI #P65 #Pseries #Elegant #Prestige #Creators #CreatorPC #WeAreCreators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https://www.instagram.com/p/BwuDrkkggVl/media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05/26/2019 12:10:03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2727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F7A7A9-0B2B-4B3A-9EE4-FE0C48D7C5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630714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C0480-B9B4-4D1D-B9F9-6CA6FB971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EAAA6C-52C4-44F3-8CF7-EC19DC8331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9915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06183769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1400155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5998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40425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34840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02108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08229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604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- 2019-04-26 15:00:55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MSI keeps pursuing excellence and promises to bring state-of-the-art products to all of you. We’re going to introduce MSI GeForce GTX 1650-powered desktops, Trident 3 9th. Are you ready to ascend to next game level? ⁣
⁣
#NVIDIA #MSIGeForceGTX16Series #GTX1650 #GamingDesktop #InfiniteS #Trident3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https://www.instagram.com/p/Bwtaipyj311/media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05/26/2019 12:10:03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065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- 2019-04-26 09:24:36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Get ready gamers, MSI is back to IEM Australia 2019!⁣⠀
Challenge professional gamers x Win big prizes x Be true gamer⁣⠀
Are you ready? ⁣⠀
See us at booth #007 !!⁣⠀
⁣⠀
# MSI #MSIatIEMSYDNEY #MSIAustralia #IEM2019 #Truegaming ⁣⠀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https://www.instagram.com/p/Bws0Dcdh6db/media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05/27/2019 12:08:48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2201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302452-1D85-4F8D-86FF-CE04EEAD2F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25527760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EB895-7F02-47CF-938F-A1F57579F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4E2DB9-F4C3-4178-BB0A-C6A69BC85B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91056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58936307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9953434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02571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29475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46633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2864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15111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641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- 2019-04-25 21:00:59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Is everyone ready for Tom Clancy's: The Division 2? Come on, we're here.😎⁣
_⁣
👉Bundle Promotion: till 31st May 2019⁣
Buy MSI QHD monitor and get Tom Clancy's The Division 2 Game code for free!⁣
_⁣
#Division2 #TomClancy #MSI #Gamingmonitor #CurvedMonitor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https://www.instagram.com/p/Bwra1vwljHA/media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05/27/2019 12:08:48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813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- 2019-04-24 15:03:04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Give a round of applause for MSI GeForce® GTX 1650 GAMING X 4G joining the NVidia GeForce® GTX 16 series family🎉⁣⠀
⁣⠀
#MSIGaming #TrueGaming #graphicscard #NVIDIA #MSIGeForceGTX16Series #GTX1650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https://www.instagram.com/p/BwoRGgFhi3h/media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05/27/2019 12:08:48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0102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0DEC32-CC31-42FF-AE54-B9F24E8583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1236721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55B4A-1E44-4BB0-8D17-D1A11F1F8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8E90C1-5CFD-4463-ADEB-504ECEEE94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44663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368893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1164814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6092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1139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4901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58259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96289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464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- 2019-04-24 09:00:16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With 8 Cores, 9th Gen Intel® Core™ i9 processor provides better performance. Dare to challenge your previous gaming experience. MSI gaming laptops get the game more real. ⁣
⁣
💪 Up to GeForce RTX™ 2080 Graphic cards ⁣
💪 Thin bezel gaming laptops ⁣
💪 Per-key RGB keyboard for customization ⁣
⁣
#TrueGaming #MSIgaming #Laptop #Gaming #MSI #GameReal #RTX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https://www.instagram.com/p/Bwnnre_lRR0/media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05/27/2019 12:08:48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9150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E8ADE-51AD-4C04-9AA8-7F5CC1EDFC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742540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1D38E-94DA-4116-94FC-92E0CC0CD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6A2575-966E-4D29-9222-727FAEF83E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83555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30740297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0958959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05275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32525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1166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14227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65224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728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- 2019-04-23 21:00:24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⠀⠀⠀⠀⠀⠀⠀⠀⠀
⭐MSI GeForce® GTX 1650 GAMING X 4G⁣
⭐MSI GP75 Leopard with the latest 9th Intel® Core™ i7 processor equipped with GeForce® GTX 16 series Graphics ⁣
⁣
Leave your comment to tell us which you like!⁣
⁣
#TrueGaming #MSIgaming #Gaming #MSI #GameReal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https://www.instagram.com/p/BwmVS-PAOOs/media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05/24/2019 12:09:44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659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- 2019-04-22 21:00:51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&gt;&gt;&gt;Tomorrow. Are you ready? &lt;&lt;&lt;&lt;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https://www.instagram.com/p/BwjiJOnAlQ9/media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05/26/2019 12:10:03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798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- 2019-04-21 21:13:48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Synchronize PC lighting with MSI Mystic light. Rate my setup 😏😏
#MSI #Mysticlight #Sync CoolerMaster HyperX wdc_gaming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https://www.instagram.com/p/BwhNMNDBh9d/media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05/26/2019 12:10:03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824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- 2019-04-21 15:01:24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Spring is in the air, Easter is around the corner~⁣⠀
Let's go egg hunting with #Lucky ! 😁⁣⠀ #MSI #MSIGaming #TureGaming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https://www.instagram.com/p/Bwgin5kB5y2/media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05/24/2019 12:09:44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9083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60B254-A286-498A-8AAA-D04AC83D80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2478992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79194-9B10-4501-805B-969BC61F1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4F1344-246D-442D-9FB8-C3E7D3E566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01548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54245582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415358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02978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00062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339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12518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3507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612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- 2019-04-20 21:00:34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&gt;&gt;&gt;3 Days. &lt;&lt;&lt;&lt;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https://www.instagram.com/p/BweUI4wljl6/media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05/24/2019 12:09:44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572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- 2019-04-20 15:00:16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Can your PC run #battlefield5 ?⁣
Upgrade your graphics card and you can find the peformance jump from GTX 900 series to RTX 20 series!⁣
⁣
Massive thanks to lionheartx10 for making this comparsion video, watch the full video on his youtube channel!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https://www.instagram.com/p/Bwdw5WIlojK/media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05/22/2019 12:09:04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1.7134 %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997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- 2019-04-19 21:22:36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Why not play cool?⁣
⁣
#💻🤘 #CoolerBoost #Laptop #MSI #TrueGaming #MSIgaming #Gaming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https://www.instagram.com/p/BwcEo3yhwaW/media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05/22/2019 12:09:04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69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- 2019-04-18 21:00:33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&gt;&gt;&gt;They're coming.&lt;&lt;&lt;&lt;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https://www.instagram.com/p/BwZOZ68DO1C/media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05/23/2019 12:09:45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6768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4C010D-8061-4648-ADB4-D8B8D8FF8C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22625769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F7B27-DCE6-41F5-81D9-8D4E32E15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725232-155C-4B0E-80F6-F4260B1B2F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91017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01169367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8719851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360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83804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10103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29318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6226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07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- 2019-04-17 21:02:48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SLURP, SLURP! Power in, Game on.⁣⠀
⁣⠀
As powerful as black hole stomachs from MSI universe when you game. Which one do you prefer?⁣⠀
👉MEG Z390 ACE motherboard with Intel Core i7-9700K processor⁣⠀
👉MPG Z390 GAMING EDGE AC motherboard with Intel Core i5-9600K processor⁣⠀
_⁣⠀
Designed by: Extraweg⁣⠀
_⁣⠀
#blackhole #universe #cg #animation #oddlysatisfying #satisfyingvideos #inspiration #cinema4d #3dmodeling #MSI #MSIZ390 intel #intel #NewDimensions390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https://www.instagram.com/p/BwW4uFzhDKt/media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05/22/2019 12:09:04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3292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8AC5C9-9212-4FE9-BC29-9A70C93142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41988797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B896A-6D23-4EA6-99F1-A702EB5CB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msigaming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35684B-A980-4D79-8FDC-F3FED1E04C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89802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26883191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4673437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49943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65412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92752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10466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9024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966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- 2019-04-17 15:00:19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It's about to dawn, yet you are still energetic. ⁣
⁣
#TrueGaming #MSIgaming #Laptop #Gaming #MSI #GameReal #RTX #GEseries #GE75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https://www.instagram.com/p/BwWPUYSFSeO/media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05/22/2019 12:09:04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490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- 2019-04-17 09:00:34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Hey ~ G is for Gamers! 😎⁣
⁣
#gclass⁣
#BeATrueGamer⁣
#MSIGaming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https://www.instagram.com/p/BwVmJg1Akns/media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05/21/2019 12:08:55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1.6431 %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534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msigaming - 2019-04-16 21:46:17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&gt;&gt;&gt;💻❓&lt;&lt;&lt;&lt;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https://www.instagram.com/p/BwUK1KLh_LS/media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05/21/2019 12:08:55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5223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2F1DD9-54CB-476D-AC94-CBCC78C7B3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17721606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20190617_094434</Template>
  <TotalTime>2</TotalTime>
  <Words>864</Words>
  <Application>Microsoft Office PowerPoint</Application>
  <PresentationFormat>On-screen Show (4:3)</PresentationFormat>
  <Paragraphs>292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Instagram Posts Table | msigaming - 1 of 13</vt:lpstr>
      <vt:lpstr>Instagram Posts Table | msigaming - 2 of 13</vt:lpstr>
      <vt:lpstr>Instagram Posts Table | msigaming - 3 of 13</vt:lpstr>
      <vt:lpstr>Instagram Posts Table | msigaming - 4 of 13</vt:lpstr>
      <vt:lpstr>Instagram Posts Table | msigaming - 5 of 13</vt:lpstr>
      <vt:lpstr>Instagram Posts Table | msigaming - 6 of 13</vt:lpstr>
      <vt:lpstr>Instagram Posts Table | msigaming - 7 of 13</vt:lpstr>
      <vt:lpstr>Instagram Posts Table | msigaming - 8 of 13</vt:lpstr>
      <vt:lpstr>Instagram Posts Table | msigaming - 9 of 13</vt:lpstr>
      <vt:lpstr>Instagram Posts Table | msigaming - 10 of 13</vt:lpstr>
      <vt:lpstr>Instagram Posts Table | msigaming - 11 of 13</vt:lpstr>
      <vt:lpstr>Instagram Posts Table | msigaming - 12 of 13</vt:lpstr>
      <vt:lpstr>Instagram Posts Table | msigaming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msigaming - 1 of 13</dc:title>
  <dc:creator>Frederik Peiniger</dc:creator>
  <cp:lastModifiedBy>Frederik Peiniger</cp:lastModifiedBy>
  <cp:revision>1</cp:revision>
  <dcterms:created xsi:type="dcterms:W3CDTF">2019-06-17T09:44:35Z</dcterms:created>
  <dcterms:modified xsi:type="dcterms:W3CDTF">2019-06-17T09:46:43Z</dcterms:modified>
</cp:coreProperties>
</file>