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4" name="Picture 3"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7059" y="917094"/>
            <a:ext cx="2714625" cy="866775"/>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7"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Picture 9"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9A6B8-DC9D-4EE7-AA77-1109B205806A}"/>
              </a:ext>
            </a:extLst>
          </p:cNvPr>
          <p:cNvSpPr>
            <a:spLocks noGrp="1"/>
          </p:cNvSpPr>
          <p:nvPr>
            <p:ph type="title"/>
          </p:nvPr>
        </p:nvSpPr>
        <p:spPr/>
        <p:txBody>
          <a:bodyPr/>
          <a:lstStyle/>
          <a:p>
            <a:r>
              <a:rPr lang="en-US"/>
              <a:t>Facebook Own Posts Table | MB Competitor- PH - 1 of 26</a:t>
            </a:r>
          </a:p>
        </p:txBody>
      </p:sp>
      <p:graphicFrame>
        <p:nvGraphicFramePr>
          <p:cNvPr id="5" name="Table Placeholder 4">
            <a:extLst>
              <a:ext uri="{FF2B5EF4-FFF2-40B4-BE49-F238E27FC236}">
                <a16:creationId xmlns:a16="http://schemas.microsoft.com/office/drawing/2014/main" id="{D39965B1-2B26-4C0E-90B3-9721A854976D}"/>
              </a:ext>
            </a:extLst>
          </p:cNvPr>
          <p:cNvGraphicFramePr>
            <a:graphicFrameLocks noGrp="1"/>
          </p:cNvGraphicFramePr>
          <p:nvPr>
            <p:ph type="tbl" sz="quarter" idx="13"/>
            <p:extLst>
              <p:ext uri="{D42A27DB-BD31-4B8C-83A1-F6EECF244321}">
                <p14:modId xmlns:p14="http://schemas.microsoft.com/office/powerpoint/2010/main" val="1825479698"/>
              </p:ext>
            </p:extLst>
          </p:nvPr>
        </p:nvGraphicFramePr>
        <p:xfrm>
          <a:off x="457200" y="1731963"/>
          <a:ext cx="8229600" cy="131064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12710744"/>
                    </a:ext>
                  </a:extLst>
                </a:gridCol>
                <a:gridCol w="905256">
                  <a:extLst>
                    <a:ext uri="{9D8B030D-6E8A-4147-A177-3AD203B41FA5}">
                      <a16:colId xmlns:a16="http://schemas.microsoft.com/office/drawing/2014/main" val="1795636674"/>
                    </a:ext>
                  </a:extLst>
                </a:gridCol>
                <a:gridCol w="329184">
                  <a:extLst>
                    <a:ext uri="{9D8B030D-6E8A-4147-A177-3AD203B41FA5}">
                      <a16:colId xmlns:a16="http://schemas.microsoft.com/office/drawing/2014/main" val="3961341086"/>
                    </a:ext>
                  </a:extLst>
                </a:gridCol>
                <a:gridCol w="329184">
                  <a:extLst>
                    <a:ext uri="{9D8B030D-6E8A-4147-A177-3AD203B41FA5}">
                      <a16:colId xmlns:a16="http://schemas.microsoft.com/office/drawing/2014/main" val="1523003579"/>
                    </a:ext>
                  </a:extLst>
                </a:gridCol>
                <a:gridCol w="329184">
                  <a:extLst>
                    <a:ext uri="{9D8B030D-6E8A-4147-A177-3AD203B41FA5}">
                      <a16:colId xmlns:a16="http://schemas.microsoft.com/office/drawing/2014/main" val="1671175004"/>
                    </a:ext>
                  </a:extLst>
                </a:gridCol>
                <a:gridCol w="329184">
                  <a:extLst>
                    <a:ext uri="{9D8B030D-6E8A-4147-A177-3AD203B41FA5}">
                      <a16:colId xmlns:a16="http://schemas.microsoft.com/office/drawing/2014/main" val="445213893"/>
                    </a:ext>
                  </a:extLst>
                </a:gridCol>
                <a:gridCol w="329184">
                  <a:extLst>
                    <a:ext uri="{9D8B030D-6E8A-4147-A177-3AD203B41FA5}">
                      <a16:colId xmlns:a16="http://schemas.microsoft.com/office/drawing/2014/main" val="1724645139"/>
                    </a:ext>
                  </a:extLst>
                </a:gridCol>
                <a:gridCol w="329184">
                  <a:extLst>
                    <a:ext uri="{9D8B030D-6E8A-4147-A177-3AD203B41FA5}">
                      <a16:colId xmlns:a16="http://schemas.microsoft.com/office/drawing/2014/main" val="2818334554"/>
                    </a:ext>
                  </a:extLst>
                </a:gridCol>
                <a:gridCol w="329184">
                  <a:extLst>
                    <a:ext uri="{9D8B030D-6E8A-4147-A177-3AD203B41FA5}">
                      <a16:colId xmlns:a16="http://schemas.microsoft.com/office/drawing/2014/main" val="1980841022"/>
                    </a:ext>
                  </a:extLst>
                </a:gridCol>
                <a:gridCol w="329184">
                  <a:extLst>
                    <a:ext uri="{9D8B030D-6E8A-4147-A177-3AD203B41FA5}">
                      <a16:colId xmlns:a16="http://schemas.microsoft.com/office/drawing/2014/main" val="1068902844"/>
                    </a:ext>
                  </a:extLst>
                </a:gridCol>
                <a:gridCol w="329184">
                  <a:extLst>
                    <a:ext uri="{9D8B030D-6E8A-4147-A177-3AD203B41FA5}">
                      <a16:colId xmlns:a16="http://schemas.microsoft.com/office/drawing/2014/main" val="389470864"/>
                    </a:ext>
                  </a:extLst>
                </a:gridCol>
                <a:gridCol w="329184">
                  <a:extLst>
                    <a:ext uri="{9D8B030D-6E8A-4147-A177-3AD203B41FA5}">
                      <a16:colId xmlns:a16="http://schemas.microsoft.com/office/drawing/2014/main" val="1485385062"/>
                    </a:ext>
                  </a:extLst>
                </a:gridCol>
                <a:gridCol w="329184">
                  <a:extLst>
                    <a:ext uri="{9D8B030D-6E8A-4147-A177-3AD203B41FA5}">
                      <a16:colId xmlns:a16="http://schemas.microsoft.com/office/drawing/2014/main" val="2848278998"/>
                    </a:ext>
                  </a:extLst>
                </a:gridCol>
                <a:gridCol w="329184">
                  <a:extLst>
                    <a:ext uri="{9D8B030D-6E8A-4147-A177-3AD203B41FA5}">
                      <a16:colId xmlns:a16="http://schemas.microsoft.com/office/drawing/2014/main" val="3810793990"/>
                    </a:ext>
                  </a:extLst>
                </a:gridCol>
                <a:gridCol w="329184">
                  <a:extLst>
                    <a:ext uri="{9D8B030D-6E8A-4147-A177-3AD203B41FA5}">
                      <a16:colId xmlns:a16="http://schemas.microsoft.com/office/drawing/2014/main" val="1847573744"/>
                    </a:ext>
                  </a:extLst>
                </a:gridCol>
                <a:gridCol w="329184">
                  <a:extLst>
                    <a:ext uri="{9D8B030D-6E8A-4147-A177-3AD203B41FA5}">
                      <a16:colId xmlns:a16="http://schemas.microsoft.com/office/drawing/2014/main" val="3527672903"/>
                    </a:ext>
                  </a:extLst>
                </a:gridCol>
                <a:gridCol w="329184">
                  <a:extLst>
                    <a:ext uri="{9D8B030D-6E8A-4147-A177-3AD203B41FA5}">
                      <a16:colId xmlns:a16="http://schemas.microsoft.com/office/drawing/2014/main" val="3381368885"/>
                    </a:ext>
                  </a:extLst>
                </a:gridCol>
                <a:gridCol w="329184">
                  <a:extLst>
                    <a:ext uri="{9D8B030D-6E8A-4147-A177-3AD203B41FA5}">
                      <a16:colId xmlns:a16="http://schemas.microsoft.com/office/drawing/2014/main" val="2751200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5017174"/>
                  </a:ext>
                </a:extLst>
              </a:tr>
            </a:tbl>
          </a:graphicData>
        </a:graphic>
      </p:graphicFrame>
      <p:sp>
        <p:nvSpPr>
          <p:cNvPr id="4" name="Text Placeholder 3">
            <a:extLst>
              <a:ext uri="{FF2B5EF4-FFF2-40B4-BE49-F238E27FC236}">
                <a16:creationId xmlns:a16="http://schemas.microsoft.com/office/drawing/2014/main" id="{0D7338ED-7078-40B1-87DC-B000ED3F54BC}"/>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1502272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481B1-8989-4AE1-8539-22333795A293}"/>
              </a:ext>
            </a:extLst>
          </p:cNvPr>
          <p:cNvSpPr>
            <a:spLocks noGrp="1"/>
          </p:cNvSpPr>
          <p:nvPr>
            <p:ph type="title"/>
          </p:nvPr>
        </p:nvSpPr>
        <p:spPr/>
        <p:txBody>
          <a:bodyPr/>
          <a:lstStyle/>
          <a:p>
            <a:r>
              <a:rPr lang="en-US"/>
              <a:t>Facebook Own Posts Table | MB Competitor- PH - 2 of 26</a:t>
            </a:r>
          </a:p>
        </p:txBody>
      </p:sp>
      <p:graphicFrame>
        <p:nvGraphicFramePr>
          <p:cNvPr id="5" name="Table Placeholder 4">
            <a:extLst>
              <a:ext uri="{FF2B5EF4-FFF2-40B4-BE49-F238E27FC236}">
                <a16:creationId xmlns:a16="http://schemas.microsoft.com/office/drawing/2014/main" id="{E6996533-2D6A-4D87-9DAA-563DE606FEC4}"/>
              </a:ext>
            </a:extLst>
          </p:cNvPr>
          <p:cNvGraphicFramePr>
            <a:graphicFrameLocks noGrp="1"/>
          </p:cNvGraphicFramePr>
          <p:nvPr>
            <p:ph type="tbl" sz="quarter" idx="13"/>
            <p:extLst>
              <p:ext uri="{D42A27DB-BD31-4B8C-83A1-F6EECF244321}">
                <p14:modId xmlns:p14="http://schemas.microsoft.com/office/powerpoint/2010/main" val="1833647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95871214"/>
                    </a:ext>
                  </a:extLst>
                </a:gridCol>
                <a:gridCol w="905256">
                  <a:extLst>
                    <a:ext uri="{9D8B030D-6E8A-4147-A177-3AD203B41FA5}">
                      <a16:colId xmlns:a16="http://schemas.microsoft.com/office/drawing/2014/main" val="3922349730"/>
                    </a:ext>
                  </a:extLst>
                </a:gridCol>
                <a:gridCol w="329184">
                  <a:extLst>
                    <a:ext uri="{9D8B030D-6E8A-4147-A177-3AD203B41FA5}">
                      <a16:colId xmlns:a16="http://schemas.microsoft.com/office/drawing/2014/main" val="3544785210"/>
                    </a:ext>
                  </a:extLst>
                </a:gridCol>
                <a:gridCol w="329184">
                  <a:extLst>
                    <a:ext uri="{9D8B030D-6E8A-4147-A177-3AD203B41FA5}">
                      <a16:colId xmlns:a16="http://schemas.microsoft.com/office/drawing/2014/main" val="2828410889"/>
                    </a:ext>
                  </a:extLst>
                </a:gridCol>
                <a:gridCol w="329184">
                  <a:extLst>
                    <a:ext uri="{9D8B030D-6E8A-4147-A177-3AD203B41FA5}">
                      <a16:colId xmlns:a16="http://schemas.microsoft.com/office/drawing/2014/main" val="2388325668"/>
                    </a:ext>
                  </a:extLst>
                </a:gridCol>
                <a:gridCol w="329184">
                  <a:extLst>
                    <a:ext uri="{9D8B030D-6E8A-4147-A177-3AD203B41FA5}">
                      <a16:colId xmlns:a16="http://schemas.microsoft.com/office/drawing/2014/main" val="432484377"/>
                    </a:ext>
                  </a:extLst>
                </a:gridCol>
                <a:gridCol w="329184">
                  <a:extLst>
                    <a:ext uri="{9D8B030D-6E8A-4147-A177-3AD203B41FA5}">
                      <a16:colId xmlns:a16="http://schemas.microsoft.com/office/drawing/2014/main" val="4285019566"/>
                    </a:ext>
                  </a:extLst>
                </a:gridCol>
                <a:gridCol w="329184">
                  <a:extLst>
                    <a:ext uri="{9D8B030D-6E8A-4147-A177-3AD203B41FA5}">
                      <a16:colId xmlns:a16="http://schemas.microsoft.com/office/drawing/2014/main" val="2205158742"/>
                    </a:ext>
                  </a:extLst>
                </a:gridCol>
                <a:gridCol w="329184">
                  <a:extLst>
                    <a:ext uri="{9D8B030D-6E8A-4147-A177-3AD203B41FA5}">
                      <a16:colId xmlns:a16="http://schemas.microsoft.com/office/drawing/2014/main" val="803906713"/>
                    </a:ext>
                  </a:extLst>
                </a:gridCol>
                <a:gridCol w="329184">
                  <a:extLst>
                    <a:ext uri="{9D8B030D-6E8A-4147-A177-3AD203B41FA5}">
                      <a16:colId xmlns:a16="http://schemas.microsoft.com/office/drawing/2014/main" val="1657519891"/>
                    </a:ext>
                  </a:extLst>
                </a:gridCol>
                <a:gridCol w="329184">
                  <a:extLst>
                    <a:ext uri="{9D8B030D-6E8A-4147-A177-3AD203B41FA5}">
                      <a16:colId xmlns:a16="http://schemas.microsoft.com/office/drawing/2014/main" val="4115716637"/>
                    </a:ext>
                  </a:extLst>
                </a:gridCol>
                <a:gridCol w="329184">
                  <a:extLst>
                    <a:ext uri="{9D8B030D-6E8A-4147-A177-3AD203B41FA5}">
                      <a16:colId xmlns:a16="http://schemas.microsoft.com/office/drawing/2014/main" val="2987025167"/>
                    </a:ext>
                  </a:extLst>
                </a:gridCol>
                <a:gridCol w="329184">
                  <a:extLst>
                    <a:ext uri="{9D8B030D-6E8A-4147-A177-3AD203B41FA5}">
                      <a16:colId xmlns:a16="http://schemas.microsoft.com/office/drawing/2014/main" val="1826682814"/>
                    </a:ext>
                  </a:extLst>
                </a:gridCol>
                <a:gridCol w="329184">
                  <a:extLst>
                    <a:ext uri="{9D8B030D-6E8A-4147-A177-3AD203B41FA5}">
                      <a16:colId xmlns:a16="http://schemas.microsoft.com/office/drawing/2014/main" val="3394393437"/>
                    </a:ext>
                  </a:extLst>
                </a:gridCol>
                <a:gridCol w="329184">
                  <a:extLst>
                    <a:ext uri="{9D8B030D-6E8A-4147-A177-3AD203B41FA5}">
                      <a16:colId xmlns:a16="http://schemas.microsoft.com/office/drawing/2014/main" val="2856848591"/>
                    </a:ext>
                  </a:extLst>
                </a:gridCol>
                <a:gridCol w="329184">
                  <a:extLst>
                    <a:ext uri="{9D8B030D-6E8A-4147-A177-3AD203B41FA5}">
                      <a16:colId xmlns:a16="http://schemas.microsoft.com/office/drawing/2014/main" val="3878091683"/>
                    </a:ext>
                  </a:extLst>
                </a:gridCol>
                <a:gridCol w="329184">
                  <a:extLst>
                    <a:ext uri="{9D8B030D-6E8A-4147-A177-3AD203B41FA5}">
                      <a16:colId xmlns:a16="http://schemas.microsoft.com/office/drawing/2014/main" val="511019528"/>
                    </a:ext>
                  </a:extLst>
                </a:gridCol>
                <a:gridCol w="329184">
                  <a:extLst>
                    <a:ext uri="{9D8B030D-6E8A-4147-A177-3AD203B41FA5}">
                      <a16:colId xmlns:a16="http://schemas.microsoft.com/office/drawing/2014/main" val="3902266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10589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(PH) - 2018-12-12 07:00:00 </a:t>
                      </a:r>
                      <a:r>
                        <a:rPr kumimoji="0" lang="en-US" sz="1000" b="0" i="0" u="none" strike="noStrike" kern="1200" cap="none" spc="0" normalizeH="0" baseline="0" noProof="0">
                          <a:ln>
                            <a:noFill/>
                          </a:ln>
                          <a:solidFill>
                            <a:prstClr val="black"/>
                          </a:solidFill>
                          <a:effectLst/>
                          <a:uLnTx/>
                          <a:uFillTx/>
                          <a:latin typeface="+mn-lt"/>
                          <a:ea typeface="+mn-ea"/>
                          <a:cs typeface="+mn-cs"/>
                        </a:rPr>
                        <a:t> 
 Is the MSI MEG ACE motherboard your favorite? Show your support, and win!
1. Like MSI Gaming on Facebook
2. Follow @msigaming_philippines on Instagram
3. Update your Profile picture with the MSI Z390 FB profile frame (go to your profile &gt; update profile picture &gt; add frame &gt; search for MSIZ390 and all Z390 Frames will appear)
4. Include in the caption which MSI Z390 motherboards do you like the most? Why?
5. Tag 3 friends on your post
6. Use the hashtags #MSIGAMINGPH #MSIZ390 #NewDimensions390 #Z390family #Intel
6. Set the post to Public
SIX lucky winners will get a chance to win the Limited Edition MSI Shot Glass Set. That's right - SIX winners will win ALL six designs each!
Hurry! Promo runs until December 31, 2018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https://scontent.xx.fbcdn.net/v/t39.1997-6/p720x720/47458859_282542495942197_338726671723003904_n.png?_nc_cat=100&amp;_nc_ht=scontent.xx&amp;oh=9efd7fcc6bbcd910d1910beca9dc5426&amp;oe=5C9C165D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92357066"/>
                  </a:ext>
                </a:extLst>
              </a:tr>
            </a:tbl>
          </a:graphicData>
        </a:graphic>
      </p:graphicFrame>
      <p:sp>
        <p:nvSpPr>
          <p:cNvPr id="4" name="Text Placeholder 3">
            <a:extLst>
              <a:ext uri="{FF2B5EF4-FFF2-40B4-BE49-F238E27FC236}">
                <a16:creationId xmlns:a16="http://schemas.microsoft.com/office/drawing/2014/main" id="{98B3E3C2-681F-4037-AA57-A2C42714C5D2}"/>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2865485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26106-B8D4-42BA-912D-E3FFBD19C221}"/>
              </a:ext>
            </a:extLst>
          </p:cNvPr>
          <p:cNvSpPr>
            <a:spLocks noGrp="1"/>
          </p:cNvSpPr>
          <p:nvPr>
            <p:ph type="title"/>
          </p:nvPr>
        </p:nvSpPr>
        <p:spPr/>
        <p:txBody>
          <a:bodyPr/>
          <a:lstStyle/>
          <a:p>
            <a:r>
              <a:rPr lang="en-US"/>
              <a:t>Facebook Own Posts Table | MB Competitor- PH - 3 of 26</a:t>
            </a:r>
          </a:p>
        </p:txBody>
      </p:sp>
      <p:graphicFrame>
        <p:nvGraphicFramePr>
          <p:cNvPr id="5" name="Table Placeholder 4">
            <a:extLst>
              <a:ext uri="{FF2B5EF4-FFF2-40B4-BE49-F238E27FC236}">
                <a16:creationId xmlns:a16="http://schemas.microsoft.com/office/drawing/2014/main" id="{F5088AC0-797C-450C-9CFE-0BFECBA95DD1}"/>
              </a:ext>
            </a:extLst>
          </p:cNvPr>
          <p:cNvGraphicFramePr>
            <a:graphicFrameLocks noGrp="1"/>
          </p:cNvGraphicFramePr>
          <p:nvPr>
            <p:ph type="tbl" sz="quarter" idx="13"/>
            <p:extLst>
              <p:ext uri="{D42A27DB-BD31-4B8C-83A1-F6EECF244321}">
                <p14:modId xmlns:p14="http://schemas.microsoft.com/office/powerpoint/2010/main" val="84185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86484939"/>
                    </a:ext>
                  </a:extLst>
                </a:gridCol>
                <a:gridCol w="905256">
                  <a:extLst>
                    <a:ext uri="{9D8B030D-6E8A-4147-A177-3AD203B41FA5}">
                      <a16:colId xmlns:a16="http://schemas.microsoft.com/office/drawing/2014/main" val="3808791200"/>
                    </a:ext>
                  </a:extLst>
                </a:gridCol>
                <a:gridCol w="329184">
                  <a:extLst>
                    <a:ext uri="{9D8B030D-6E8A-4147-A177-3AD203B41FA5}">
                      <a16:colId xmlns:a16="http://schemas.microsoft.com/office/drawing/2014/main" val="21272829"/>
                    </a:ext>
                  </a:extLst>
                </a:gridCol>
                <a:gridCol w="329184">
                  <a:extLst>
                    <a:ext uri="{9D8B030D-6E8A-4147-A177-3AD203B41FA5}">
                      <a16:colId xmlns:a16="http://schemas.microsoft.com/office/drawing/2014/main" val="4040147551"/>
                    </a:ext>
                  </a:extLst>
                </a:gridCol>
                <a:gridCol w="329184">
                  <a:extLst>
                    <a:ext uri="{9D8B030D-6E8A-4147-A177-3AD203B41FA5}">
                      <a16:colId xmlns:a16="http://schemas.microsoft.com/office/drawing/2014/main" val="3986815899"/>
                    </a:ext>
                  </a:extLst>
                </a:gridCol>
                <a:gridCol w="329184">
                  <a:extLst>
                    <a:ext uri="{9D8B030D-6E8A-4147-A177-3AD203B41FA5}">
                      <a16:colId xmlns:a16="http://schemas.microsoft.com/office/drawing/2014/main" val="4103892691"/>
                    </a:ext>
                  </a:extLst>
                </a:gridCol>
                <a:gridCol w="329184">
                  <a:extLst>
                    <a:ext uri="{9D8B030D-6E8A-4147-A177-3AD203B41FA5}">
                      <a16:colId xmlns:a16="http://schemas.microsoft.com/office/drawing/2014/main" val="2000301091"/>
                    </a:ext>
                  </a:extLst>
                </a:gridCol>
                <a:gridCol w="329184">
                  <a:extLst>
                    <a:ext uri="{9D8B030D-6E8A-4147-A177-3AD203B41FA5}">
                      <a16:colId xmlns:a16="http://schemas.microsoft.com/office/drawing/2014/main" val="53588325"/>
                    </a:ext>
                  </a:extLst>
                </a:gridCol>
                <a:gridCol w="329184">
                  <a:extLst>
                    <a:ext uri="{9D8B030D-6E8A-4147-A177-3AD203B41FA5}">
                      <a16:colId xmlns:a16="http://schemas.microsoft.com/office/drawing/2014/main" val="3851964347"/>
                    </a:ext>
                  </a:extLst>
                </a:gridCol>
                <a:gridCol w="329184">
                  <a:extLst>
                    <a:ext uri="{9D8B030D-6E8A-4147-A177-3AD203B41FA5}">
                      <a16:colId xmlns:a16="http://schemas.microsoft.com/office/drawing/2014/main" val="3692898825"/>
                    </a:ext>
                  </a:extLst>
                </a:gridCol>
                <a:gridCol w="329184">
                  <a:extLst>
                    <a:ext uri="{9D8B030D-6E8A-4147-A177-3AD203B41FA5}">
                      <a16:colId xmlns:a16="http://schemas.microsoft.com/office/drawing/2014/main" val="872264657"/>
                    </a:ext>
                  </a:extLst>
                </a:gridCol>
                <a:gridCol w="329184">
                  <a:extLst>
                    <a:ext uri="{9D8B030D-6E8A-4147-A177-3AD203B41FA5}">
                      <a16:colId xmlns:a16="http://schemas.microsoft.com/office/drawing/2014/main" val="3921726883"/>
                    </a:ext>
                  </a:extLst>
                </a:gridCol>
                <a:gridCol w="329184">
                  <a:extLst>
                    <a:ext uri="{9D8B030D-6E8A-4147-A177-3AD203B41FA5}">
                      <a16:colId xmlns:a16="http://schemas.microsoft.com/office/drawing/2014/main" val="1746556833"/>
                    </a:ext>
                  </a:extLst>
                </a:gridCol>
                <a:gridCol w="329184">
                  <a:extLst>
                    <a:ext uri="{9D8B030D-6E8A-4147-A177-3AD203B41FA5}">
                      <a16:colId xmlns:a16="http://schemas.microsoft.com/office/drawing/2014/main" val="1197849836"/>
                    </a:ext>
                  </a:extLst>
                </a:gridCol>
                <a:gridCol w="329184">
                  <a:extLst>
                    <a:ext uri="{9D8B030D-6E8A-4147-A177-3AD203B41FA5}">
                      <a16:colId xmlns:a16="http://schemas.microsoft.com/office/drawing/2014/main" val="4184762279"/>
                    </a:ext>
                  </a:extLst>
                </a:gridCol>
                <a:gridCol w="329184">
                  <a:extLst>
                    <a:ext uri="{9D8B030D-6E8A-4147-A177-3AD203B41FA5}">
                      <a16:colId xmlns:a16="http://schemas.microsoft.com/office/drawing/2014/main" val="1782971400"/>
                    </a:ext>
                  </a:extLst>
                </a:gridCol>
                <a:gridCol w="329184">
                  <a:extLst>
                    <a:ext uri="{9D8B030D-6E8A-4147-A177-3AD203B41FA5}">
                      <a16:colId xmlns:a16="http://schemas.microsoft.com/office/drawing/2014/main" val="1330770985"/>
                    </a:ext>
                  </a:extLst>
                </a:gridCol>
                <a:gridCol w="329184">
                  <a:extLst>
                    <a:ext uri="{9D8B030D-6E8A-4147-A177-3AD203B41FA5}">
                      <a16:colId xmlns:a16="http://schemas.microsoft.com/office/drawing/2014/main" val="1015467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5700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(PH) - 2018-12-12 05:08:00 </a:t>
                      </a:r>
                      <a:r>
                        <a:rPr kumimoji="0" lang="en-US" sz="1000" b="0" i="0" u="none" strike="noStrike" kern="1200" cap="none" spc="0" normalizeH="0" baseline="0" noProof="0">
                          <a:ln>
                            <a:noFill/>
                          </a:ln>
                          <a:solidFill>
                            <a:prstClr val="black"/>
                          </a:solidFill>
                          <a:effectLst/>
                          <a:uLnTx/>
                          <a:uFillTx/>
                          <a:latin typeface="+mn-lt"/>
                          <a:ea typeface="+mn-ea"/>
                          <a:cs typeface="+mn-cs"/>
                        </a:rPr>
                        <a:t> 
 👬：Method
🏘️：Dreamhack
💪：MSI
GE63 Raider RGB: 
http://msi.gm/2uqla2S
#TrueGaming #MSIgaming #MSI #GEseries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https://scontent.xx.fbcdn.net/v/t1.0-9/s720x720/48389597_2038319136203669_1459797506316566528_o.jpg?_nc_cat=109&amp;_nc_ht=scontent.xx&amp;oh=0474e50552d88ce5177d4d8be6466e41&amp;oe=5C979F3A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50922079"/>
                  </a:ext>
                </a:extLst>
              </a:tr>
            </a:tbl>
          </a:graphicData>
        </a:graphic>
      </p:graphicFrame>
      <p:sp>
        <p:nvSpPr>
          <p:cNvPr id="4" name="Text Placeholder 3">
            <a:extLst>
              <a:ext uri="{FF2B5EF4-FFF2-40B4-BE49-F238E27FC236}">
                <a16:creationId xmlns:a16="http://schemas.microsoft.com/office/drawing/2014/main" id="{F6775CC7-E309-4953-94AB-216D078DF246}"/>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2599101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A8FB1-E2FF-4D66-AFD6-BA5B6E00AB3E}"/>
              </a:ext>
            </a:extLst>
          </p:cNvPr>
          <p:cNvSpPr>
            <a:spLocks noGrp="1"/>
          </p:cNvSpPr>
          <p:nvPr>
            <p:ph type="title"/>
          </p:nvPr>
        </p:nvSpPr>
        <p:spPr/>
        <p:txBody>
          <a:bodyPr/>
          <a:lstStyle/>
          <a:p>
            <a:r>
              <a:rPr lang="en-US"/>
              <a:t>Facebook Own Posts Table | MB Competitor- PH - 4 of 26</a:t>
            </a:r>
          </a:p>
        </p:txBody>
      </p:sp>
      <p:graphicFrame>
        <p:nvGraphicFramePr>
          <p:cNvPr id="5" name="Table Placeholder 4">
            <a:extLst>
              <a:ext uri="{FF2B5EF4-FFF2-40B4-BE49-F238E27FC236}">
                <a16:creationId xmlns:a16="http://schemas.microsoft.com/office/drawing/2014/main" id="{C353321E-1DDA-4E6B-BC70-BEFE1603E37F}"/>
              </a:ext>
            </a:extLst>
          </p:cNvPr>
          <p:cNvGraphicFramePr>
            <a:graphicFrameLocks noGrp="1"/>
          </p:cNvGraphicFramePr>
          <p:nvPr>
            <p:ph type="tbl" sz="quarter" idx="13"/>
            <p:extLst>
              <p:ext uri="{D42A27DB-BD31-4B8C-83A1-F6EECF244321}">
                <p14:modId xmlns:p14="http://schemas.microsoft.com/office/powerpoint/2010/main" val="758201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60605524"/>
                    </a:ext>
                  </a:extLst>
                </a:gridCol>
                <a:gridCol w="905256">
                  <a:extLst>
                    <a:ext uri="{9D8B030D-6E8A-4147-A177-3AD203B41FA5}">
                      <a16:colId xmlns:a16="http://schemas.microsoft.com/office/drawing/2014/main" val="627967924"/>
                    </a:ext>
                  </a:extLst>
                </a:gridCol>
                <a:gridCol w="329184">
                  <a:extLst>
                    <a:ext uri="{9D8B030D-6E8A-4147-A177-3AD203B41FA5}">
                      <a16:colId xmlns:a16="http://schemas.microsoft.com/office/drawing/2014/main" val="3208147784"/>
                    </a:ext>
                  </a:extLst>
                </a:gridCol>
                <a:gridCol w="329184">
                  <a:extLst>
                    <a:ext uri="{9D8B030D-6E8A-4147-A177-3AD203B41FA5}">
                      <a16:colId xmlns:a16="http://schemas.microsoft.com/office/drawing/2014/main" val="1488497217"/>
                    </a:ext>
                  </a:extLst>
                </a:gridCol>
                <a:gridCol w="329184">
                  <a:extLst>
                    <a:ext uri="{9D8B030D-6E8A-4147-A177-3AD203B41FA5}">
                      <a16:colId xmlns:a16="http://schemas.microsoft.com/office/drawing/2014/main" val="4192093605"/>
                    </a:ext>
                  </a:extLst>
                </a:gridCol>
                <a:gridCol w="329184">
                  <a:extLst>
                    <a:ext uri="{9D8B030D-6E8A-4147-A177-3AD203B41FA5}">
                      <a16:colId xmlns:a16="http://schemas.microsoft.com/office/drawing/2014/main" val="2318037682"/>
                    </a:ext>
                  </a:extLst>
                </a:gridCol>
                <a:gridCol w="329184">
                  <a:extLst>
                    <a:ext uri="{9D8B030D-6E8A-4147-A177-3AD203B41FA5}">
                      <a16:colId xmlns:a16="http://schemas.microsoft.com/office/drawing/2014/main" val="3209315779"/>
                    </a:ext>
                  </a:extLst>
                </a:gridCol>
                <a:gridCol w="329184">
                  <a:extLst>
                    <a:ext uri="{9D8B030D-6E8A-4147-A177-3AD203B41FA5}">
                      <a16:colId xmlns:a16="http://schemas.microsoft.com/office/drawing/2014/main" val="1061645089"/>
                    </a:ext>
                  </a:extLst>
                </a:gridCol>
                <a:gridCol w="329184">
                  <a:extLst>
                    <a:ext uri="{9D8B030D-6E8A-4147-A177-3AD203B41FA5}">
                      <a16:colId xmlns:a16="http://schemas.microsoft.com/office/drawing/2014/main" val="1906939612"/>
                    </a:ext>
                  </a:extLst>
                </a:gridCol>
                <a:gridCol w="329184">
                  <a:extLst>
                    <a:ext uri="{9D8B030D-6E8A-4147-A177-3AD203B41FA5}">
                      <a16:colId xmlns:a16="http://schemas.microsoft.com/office/drawing/2014/main" val="1012763879"/>
                    </a:ext>
                  </a:extLst>
                </a:gridCol>
                <a:gridCol w="329184">
                  <a:extLst>
                    <a:ext uri="{9D8B030D-6E8A-4147-A177-3AD203B41FA5}">
                      <a16:colId xmlns:a16="http://schemas.microsoft.com/office/drawing/2014/main" val="1282344445"/>
                    </a:ext>
                  </a:extLst>
                </a:gridCol>
                <a:gridCol w="329184">
                  <a:extLst>
                    <a:ext uri="{9D8B030D-6E8A-4147-A177-3AD203B41FA5}">
                      <a16:colId xmlns:a16="http://schemas.microsoft.com/office/drawing/2014/main" val="613861930"/>
                    </a:ext>
                  </a:extLst>
                </a:gridCol>
                <a:gridCol w="329184">
                  <a:extLst>
                    <a:ext uri="{9D8B030D-6E8A-4147-A177-3AD203B41FA5}">
                      <a16:colId xmlns:a16="http://schemas.microsoft.com/office/drawing/2014/main" val="2359580970"/>
                    </a:ext>
                  </a:extLst>
                </a:gridCol>
                <a:gridCol w="329184">
                  <a:extLst>
                    <a:ext uri="{9D8B030D-6E8A-4147-A177-3AD203B41FA5}">
                      <a16:colId xmlns:a16="http://schemas.microsoft.com/office/drawing/2014/main" val="3802635729"/>
                    </a:ext>
                  </a:extLst>
                </a:gridCol>
                <a:gridCol w="329184">
                  <a:extLst>
                    <a:ext uri="{9D8B030D-6E8A-4147-A177-3AD203B41FA5}">
                      <a16:colId xmlns:a16="http://schemas.microsoft.com/office/drawing/2014/main" val="3046754262"/>
                    </a:ext>
                  </a:extLst>
                </a:gridCol>
                <a:gridCol w="329184">
                  <a:extLst>
                    <a:ext uri="{9D8B030D-6E8A-4147-A177-3AD203B41FA5}">
                      <a16:colId xmlns:a16="http://schemas.microsoft.com/office/drawing/2014/main" val="1990020095"/>
                    </a:ext>
                  </a:extLst>
                </a:gridCol>
                <a:gridCol w="329184">
                  <a:extLst>
                    <a:ext uri="{9D8B030D-6E8A-4147-A177-3AD203B41FA5}">
                      <a16:colId xmlns:a16="http://schemas.microsoft.com/office/drawing/2014/main" val="2362073939"/>
                    </a:ext>
                  </a:extLst>
                </a:gridCol>
                <a:gridCol w="329184">
                  <a:extLst>
                    <a:ext uri="{9D8B030D-6E8A-4147-A177-3AD203B41FA5}">
                      <a16:colId xmlns:a16="http://schemas.microsoft.com/office/drawing/2014/main" val="1486985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8195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(PH) - 2018-12-12 03:00:01 </a:t>
                      </a:r>
                      <a:r>
                        <a:rPr kumimoji="0" lang="en-US" sz="1000" b="0" i="0" u="none" strike="noStrike" kern="1200" cap="none" spc="0" normalizeH="0" baseline="0" noProof="0">
                          <a:ln>
                            <a:noFill/>
                          </a:ln>
                          <a:solidFill>
                            <a:prstClr val="black"/>
                          </a:solidFill>
                          <a:effectLst/>
                          <a:uLnTx/>
                          <a:uFillTx/>
                          <a:latin typeface="+mn-lt"/>
                          <a:ea typeface="+mn-ea"/>
                          <a:cs typeface="+mn-cs"/>
                        </a:rPr>
                        <a:t> 
 Check out this MSI MPG Z390 GAMING EDGE AC Motherboard and MSI RTX 2070 ARMOR 8G unboxed by XtianC YouTuber. Ugh, can't wait for New PC Build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https://external.xx.fbcdn.net/safe_image.php?d=AQBr69AcW7tGFIpO&amp;w=720&amp;h=720&amp;url=http%3A%2F%2Fcdn.phot.re%2Fstatic%2Fimages%2F4B9F993F-BB2B-7AD8-D18E-BB2BB985C31F.png&amp;cfs=1&amp;_nc_hash=AQBdVUkmQZtgDB8A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91191203"/>
                  </a:ext>
                </a:extLst>
              </a:tr>
            </a:tbl>
          </a:graphicData>
        </a:graphic>
      </p:graphicFrame>
      <p:sp>
        <p:nvSpPr>
          <p:cNvPr id="4" name="Text Placeholder 3">
            <a:extLst>
              <a:ext uri="{FF2B5EF4-FFF2-40B4-BE49-F238E27FC236}">
                <a16:creationId xmlns:a16="http://schemas.microsoft.com/office/drawing/2014/main" id="{17057873-12B8-41AC-966C-9A7F24EE9760}"/>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2950620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4F8B7-0CE9-43AD-BD60-F79818541DF5}"/>
              </a:ext>
            </a:extLst>
          </p:cNvPr>
          <p:cNvSpPr>
            <a:spLocks noGrp="1"/>
          </p:cNvSpPr>
          <p:nvPr>
            <p:ph type="title"/>
          </p:nvPr>
        </p:nvSpPr>
        <p:spPr/>
        <p:txBody>
          <a:bodyPr/>
          <a:lstStyle/>
          <a:p>
            <a:r>
              <a:rPr lang="en-US"/>
              <a:t>Facebook Own Posts Table | MB Competitor- PH - 5 of 26</a:t>
            </a:r>
          </a:p>
        </p:txBody>
      </p:sp>
      <p:graphicFrame>
        <p:nvGraphicFramePr>
          <p:cNvPr id="5" name="Table Placeholder 4">
            <a:extLst>
              <a:ext uri="{FF2B5EF4-FFF2-40B4-BE49-F238E27FC236}">
                <a16:creationId xmlns:a16="http://schemas.microsoft.com/office/drawing/2014/main" id="{1EB45070-CF3F-46C3-B471-FCD86C79F127}"/>
              </a:ext>
            </a:extLst>
          </p:cNvPr>
          <p:cNvGraphicFramePr>
            <a:graphicFrameLocks noGrp="1"/>
          </p:cNvGraphicFramePr>
          <p:nvPr>
            <p:ph type="tbl" sz="quarter" idx="13"/>
            <p:extLst>
              <p:ext uri="{D42A27DB-BD31-4B8C-83A1-F6EECF244321}">
                <p14:modId xmlns:p14="http://schemas.microsoft.com/office/powerpoint/2010/main" val="1570126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34095941"/>
                    </a:ext>
                  </a:extLst>
                </a:gridCol>
                <a:gridCol w="905256">
                  <a:extLst>
                    <a:ext uri="{9D8B030D-6E8A-4147-A177-3AD203B41FA5}">
                      <a16:colId xmlns:a16="http://schemas.microsoft.com/office/drawing/2014/main" val="1550680949"/>
                    </a:ext>
                  </a:extLst>
                </a:gridCol>
                <a:gridCol w="329184">
                  <a:extLst>
                    <a:ext uri="{9D8B030D-6E8A-4147-A177-3AD203B41FA5}">
                      <a16:colId xmlns:a16="http://schemas.microsoft.com/office/drawing/2014/main" val="3332384975"/>
                    </a:ext>
                  </a:extLst>
                </a:gridCol>
                <a:gridCol w="329184">
                  <a:extLst>
                    <a:ext uri="{9D8B030D-6E8A-4147-A177-3AD203B41FA5}">
                      <a16:colId xmlns:a16="http://schemas.microsoft.com/office/drawing/2014/main" val="2977824565"/>
                    </a:ext>
                  </a:extLst>
                </a:gridCol>
                <a:gridCol w="329184">
                  <a:extLst>
                    <a:ext uri="{9D8B030D-6E8A-4147-A177-3AD203B41FA5}">
                      <a16:colId xmlns:a16="http://schemas.microsoft.com/office/drawing/2014/main" val="636815300"/>
                    </a:ext>
                  </a:extLst>
                </a:gridCol>
                <a:gridCol w="329184">
                  <a:extLst>
                    <a:ext uri="{9D8B030D-6E8A-4147-A177-3AD203B41FA5}">
                      <a16:colId xmlns:a16="http://schemas.microsoft.com/office/drawing/2014/main" val="639684704"/>
                    </a:ext>
                  </a:extLst>
                </a:gridCol>
                <a:gridCol w="329184">
                  <a:extLst>
                    <a:ext uri="{9D8B030D-6E8A-4147-A177-3AD203B41FA5}">
                      <a16:colId xmlns:a16="http://schemas.microsoft.com/office/drawing/2014/main" val="185467737"/>
                    </a:ext>
                  </a:extLst>
                </a:gridCol>
                <a:gridCol w="329184">
                  <a:extLst>
                    <a:ext uri="{9D8B030D-6E8A-4147-A177-3AD203B41FA5}">
                      <a16:colId xmlns:a16="http://schemas.microsoft.com/office/drawing/2014/main" val="762788633"/>
                    </a:ext>
                  </a:extLst>
                </a:gridCol>
                <a:gridCol w="329184">
                  <a:extLst>
                    <a:ext uri="{9D8B030D-6E8A-4147-A177-3AD203B41FA5}">
                      <a16:colId xmlns:a16="http://schemas.microsoft.com/office/drawing/2014/main" val="1536712047"/>
                    </a:ext>
                  </a:extLst>
                </a:gridCol>
                <a:gridCol w="329184">
                  <a:extLst>
                    <a:ext uri="{9D8B030D-6E8A-4147-A177-3AD203B41FA5}">
                      <a16:colId xmlns:a16="http://schemas.microsoft.com/office/drawing/2014/main" val="609173258"/>
                    </a:ext>
                  </a:extLst>
                </a:gridCol>
                <a:gridCol w="329184">
                  <a:extLst>
                    <a:ext uri="{9D8B030D-6E8A-4147-A177-3AD203B41FA5}">
                      <a16:colId xmlns:a16="http://schemas.microsoft.com/office/drawing/2014/main" val="2152505780"/>
                    </a:ext>
                  </a:extLst>
                </a:gridCol>
                <a:gridCol w="329184">
                  <a:extLst>
                    <a:ext uri="{9D8B030D-6E8A-4147-A177-3AD203B41FA5}">
                      <a16:colId xmlns:a16="http://schemas.microsoft.com/office/drawing/2014/main" val="1791210630"/>
                    </a:ext>
                  </a:extLst>
                </a:gridCol>
                <a:gridCol w="329184">
                  <a:extLst>
                    <a:ext uri="{9D8B030D-6E8A-4147-A177-3AD203B41FA5}">
                      <a16:colId xmlns:a16="http://schemas.microsoft.com/office/drawing/2014/main" val="2084193538"/>
                    </a:ext>
                  </a:extLst>
                </a:gridCol>
                <a:gridCol w="329184">
                  <a:extLst>
                    <a:ext uri="{9D8B030D-6E8A-4147-A177-3AD203B41FA5}">
                      <a16:colId xmlns:a16="http://schemas.microsoft.com/office/drawing/2014/main" val="3703975737"/>
                    </a:ext>
                  </a:extLst>
                </a:gridCol>
                <a:gridCol w="329184">
                  <a:extLst>
                    <a:ext uri="{9D8B030D-6E8A-4147-A177-3AD203B41FA5}">
                      <a16:colId xmlns:a16="http://schemas.microsoft.com/office/drawing/2014/main" val="494877330"/>
                    </a:ext>
                  </a:extLst>
                </a:gridCol>
                <a:gridCol w="329184">
                  <a:extLst>
                    <a:ext uri="{9D8B030D-6E8A-4147-A177-3AD203B41FA5}">
                      <a16:colId xmlns:a16="http://schemas.microsoft.com/office/drawing/2014/main" val="2386020695"/>
                    </a:ext>
                  </a:extLst>
                </a:gridCol>
                <a:gridCol w="329184">
                  <a:extLst>
                    <a:ext uri="{9D8B030D-6E8A-4147-A177-3AD203B41FA5}">
                      <a16:colId xmlns:a16="http://schemas.microsoft.com/office/drawing/2014/main" val="3168504490"/>
                    </a:ext>
                  </a:extLst>
                </a:gridCol>
                <a:gridCol w="329184">
                  <a:extLst>
                    <a:ext uri="{9D8B030D-6E8A-4147-A177-3AD203B41FA5}">
                      <a16:colId xmlns:a16="http://schemas.microsoft.com/office/drawing/2014/main" val="1932828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90982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AORUS (PH) - 2018-12-12 01:25:00 </a:t>
                      </a:r>
                      <a:r>
                        <a:rPr kumimoji="0" lang="en-US" sz="1000" b="0" i="0" u="none" strike="noStrike" kern="1200" cap="none" spc="0" normalizeH="0" baseline="0" noProof="0">
                          <a:ln>
                            <a:noFill/>
                          </a:ln>
                          <a:solidFill>
                            <a:prstClr val="black"/>
                          </a:solidFill>
                          <a:effectLst/>
                          <a:uLnTx/>
                          <a:uFillTx/>
                          <a:latin typeface="+mn-lt"/>
                          <a:ea typeface="+mn-ea"/>
                          <a:cs typeface="+mn-cs"/>
                        </a:rPr>
                        <a:t> 
 AORUS wouldn't be a complete ecosystem without our awesome peripherals!
😊😉😎
The dynamic Trio!
#AORUS #GAMING
AORUS H5 Headset: http://tiny.cc/msvg1y
AORUS M3 Mouse: http://tiny.cc/3svg1y
AORUS K7 Keyboard: http://tiny.cc/9uvg1y
You can also follow us on these accounts:
FB Community : AORUS Community Philippines
Youtube :https://www.youtube.com/c/AorusPH
Instagram: https://www.instagram.com/aorus_ph/
Twitch: https://www.twitch.tv/aorus_ph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https://scontent.xx.fbcdn.net/v/t1.0-9/s720x720/47383982_1980553952027336_1777338332729049088_n.jpg?_nc_cat=109&amp;_nc_ht=scontent.xx&amp;oh=fe9401e6492f5aa29bb704bd5371c7f0&amp;oe=5C9918B6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70682992"/>
                  </a:ext>
                </a:extLst>
              </a:tr>
            </a:tbl>
          </a:graphicData>
        </a:graphic>
      </p:graphicFrame>
      <p:sp>
        <p:nvSpPr>
          <p:cNvPr id="4" name="Text Placeholder 3">
            <a:extLst>
              <a:ext uri="{FF2B5EF4-FFF2-40B4-BE49-F238E27FC236}">
                <a16:creationId xmlns:a16="http://schemas.microsoft.com/office/drawing/2014/main" id="{6BE82869-9AAB-4691-81BC-9E03CA71686D}"/>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354772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331F5-49A3-4EEA-B329-745C38889968}"/>
              </a:ext>
            </a:extLst>
          </p:cNvPr>
          <p:cNvSpPr>
            <a:spLocks noGrp="1"/>
          </p:cNvSpPr>
          <p:nvPr>
            <p:ph type="title"/>
          </p:nvPr>
        </p:nvSpPr>
        <p:spPr/>
        <p:txBody>
          <a:bodyPr/>
          <a:lstStyle/>
          <a:p>
            <a:r>
              <a:rPr lang="en-US"/>
              <a:t>Facebook Own Posts Table | MB Competitor- PH - 6 of 26</a:t>
            </a:r>
          </a:p>
        </p:txBody>
      </p:sp>
      <p:graphicFrame>
        <p:nvGraphicFramePr>
          <p:cNvPr id="5" name="Table Placeholder 4">
            <a:extLst>
              <a:ext uri="{FF2B5EF4-FFF2-40B4-BE49-F238E27FC236}">
                <a16:creationId xmlns:a16="http://schemas.microsoft.com/office/drawing/2014/main" id="{5BB72205-77A5-44B8-A59B-056B808B3202}"/>
              </a:ext>
            </a:extLst>
          </p:cNvPr>
          <p:cNvGraphicFramePr>
            <a:graphicFrameLocks noGrp="1"/>
          </p:cNvGraphicFramePr>
          <p:nvPr>
            <p:ph type="tbl" sz="quarter" idx="13"/>
            <p:extLst>
              <p:ext uri="{D42A27DB-BD31-4B8C-83A1-F6EECF244321}">
                <p14:modId xmlns:p14="http://schemas.microsoft.com/office/powerpoint/2010/main" val="2745696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4318506"/>
                    </a:ext>
                  </a:extLst>
                </a:gridCol>
                <a:gridCol w="905256">
                  <a:extLst>
                    <a:ext uri="{9D8B030D-6E8A-4147-A177-3AD203B41FA5}">
                      <a16:colId xmlns:a16="http://schemas.microsoft.com/office/drawing/2014/main" val="2254656781"/>
                    </a:ext>
                  </a:extLst>
                </a:gridCol>
                <a:gridCol w="329184">
                  <a:extLst>
                    <a:ext uri="{9D8B030D-6E8A-4147-A177-3AD203B41FA5}">
                      <a16:colId xmlns:a16="http://schemas.microsoft.com/office/drawing/2014/main" val="3483043757"/>
                    </a:ext>
                  </a:extLst>
                </a:gridCol>
                <a:gridCol w="329184">
                  <a:extLst>
                    <a:ext uri="{9D8B030D-6E8A-4147-A177-3AD203B41FA5}">
                      <a16:colId xmlns:a16="http://schemas.microsoft.com/office/drawing/2014/main" val="320486514"/>
                    </a:ext>
                  </a:extLst>
                </a:gridCol>
                <a:gridCol w="329184">
                  <a:extLst>
                    <a:ext uri="{9D8B030D-6E8A-4147-A177-3AD203B41FA5}">
                      <a16:colId xmlns:a16="http://schemas.microsoft.com/office/drawing/2014/main" val="1724326387"/>
                    </a:ext>
                  </a:extLst>
                </a:gridCol>
                <a:gridCol w="329184">
                  <a:extLst>
                    <a:ext uri="{9D8B030D-6E8A-4147-A177-3AD203B41FA5}">
                      <a16:colId xmlns:a16="http://schemas.microsoft.com/office/drawing/2014/main" val="4009460149"/>
                    </a:ext>
                  </a:extLst>
                </a:gridCol>
                <a:gridCol w="329184">
                  <a:extLst>
                    <a:ext uri="{9D8B030D-6E8A-4147-A177-3AD203B41FA5}">
                      <a16:colId xmlns:a16="http://schemas.microsoft.com/office/drawing/2014/main" val="144430401"/>
                    </a:ext>
                  </a:extLst>
                </a:gridCol>
                <a:gridCol w="329184">
                  <a:extLst>
                    <a:ext uri="{9D8B030D-6E8A-4147-A177-3AD203B41FA5}">
                      <a16:colId xmlns:a16="http://schemas.microsoft.com/office/drawing/2014/main" val="1940516359"/>
                    </a:ext>
                  </a:extLst>
                </a:gridCol>
                <a:gridCol w="329184">
                  <a:extLst>
                    <a:ext uri="{9D8B030D-6E8A-4147-A177-3AD203B41FA5}">
                      <a16:colId xmlns:a16="http://schemas.microsoft.com/office/drawing/2014/main" val="1102219822"/>
                    </a:ext>
                  </a:extLst>
                </a:gridCol>
                <a:gridCol w="329184">
                  <a:extLst>
                    <a:ext uri="{9D8B030D-6E8A-4147-A177-3AD203B41FA5}">
                      <a16:colId xmlns:a16="http://schemas.microsoft.com/office/drawing/2014/main" val="39379016"/>
                    </a:ext>
                  </a:extLst>
                </a:gridCol>
                <a:gridCol w="329184">
                  <a:extLst>
                    <a:ext uri="{9D8B030D-6E8A-4147-A177-3AD203B41FA5}">
                      <a16:colId xmlns:a16="http://schemas.microsoft.com/office/drawing/2014/main" val="3930352645"/>
                    </a:ext>
                  </a:extLst>
                </a:gridCol>
                <a:gridCol w="329184">
                  <a:extLst>
                    <a:ext uri="{9D8B030D-6E8A-4147-A177-3AD203B41FA5}">
                      <a16:colId xmlns:a16="http://schemas.microsoft.com/office/drawing/2014/main" val="2214204235"/>
                    </a:ext>
                  </a:extLst>
                </a:gridCol>
                <a:gridCol w="329184">
                  <a:extLst>
                    <a:ext uri="{9D8B030D-6E8A-4147-A177-3AD203B41FA5}">
                      <a16:colId xmlns:a16="http://schemas.microsoft.com/office/drawing/2014/main" val="1357684875"/>
                    </a:ext>
                  </a:extLst>
                </a:gridCol>
                <a:gridCol w="329184">
                  <a:extLst>
                    <a:ext uri="{9D8B030D-6E8A-4147-A177-3AD203B41FA5}">
                      <a16:colId xmlns:a16="http://schemas.microsoft.com/office/drawing/2014/main" val="2859258429"/>
                    </a:ext>
                  </a:extLst>
                </a:gridCol>
                <a:gridCol w="329184">
                  <a:extLst>
                    <a:ext uri="{9D8B030D-6E8A-4147-A177-3AD203B41FA5}">
                      <a16:colId xmlns:a16="http://schemas.microsoft.com/office/drawing/2014/main" val="1936897586"/>
                    </a:ext>
                  </a:extLst>
                </a:gridCol>
                <a:gridCol w="329184">
                  <a:extLst>
                    <a:ext uri="{9D8B030D-6E8A-4147-A177-3AD203B41FA5}">
                      <a16:colId xmlns:a16="http://schemas.microsoft.com/office/drawing/2014/main" val="4046006246"/>
                    </a:ext>
                  </a:extLst>
                </a:gridCol>
                <a:gridCol w="329184">
                  <a:extLst>
                    <a:ext uri="{9D8B030D-6E8A-4147-A177-3AD203B41FA5}">
                      <a16:colId xmlns:a16="http://schemas.microsoft.com/office/drawing/2014/main" val="3961628712"/>
                    </a:ext>
                  </a:extLst>
                </a:gridCol>
                <a:gridCol w="329184">
                  <a:extLst>
                    <a:ext uri="{9D8B030D-6E8A-4147-A177-3AD203B41FA5}">
                      <a16:colId xmlns:a16="http://schemas.microsoft.com/office/drawing/2014/main" val="17394976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01978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ASUS Republic of Gamers (PH) - 2018-12-11 14:00:01 </a:t>
                      </a:r>
                      <a:r>
                        <a:rPr kumimoji="0" lang="en-US" sz="1000" b="0" i="0" u="none" strike="noStrike" kern="1200" cap="none" spc="0" normalizeH="0" baseline="0" noProof="0">
                          <a:ln>
                            <a:noFill/>
                          </a:ln>
                          <a:solidFill>
                            <a:prstClr val="black"/>
                          </a:solidFill>
                          <a:effectLst/>
                          <a:uLnTx/>
                          <a:uFillTx/>
                          <a:latin typeface="+mn-lt"/>
                          <a:ea typeface="+mn-ea"/>
                          <a:cs typeface="+mn-cs"/>
                        </a:rPr>
                        <a:t> 
 Greetings Citizens! The Cyber District of The Republic will be supercharged by Shopee's 12.12 campaign happening on December 12, 2018. Get epic deals in from The Republic to enhance your next weapon, so stay tuned! Visit the official ROG Store in Shopee Mall click the follow button to know more details -&gt; rog.gg/ROGShopee
#ROGxShopee #CyberDistrictOfTheRepublic #ROGWeaponsTrade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072357860"/>
                  </a:ext>
                </a:extLst>
              </a:tr>
            </a:tbl>
          </a:graphicData>
        </a:graphic>
      </p:graphicFrame>
      <p:sp>
        <p:nvSpPr>
          <p:cNvPr id="4" name="Text Placeholder 3">
            <a:extLst>
              <a:ext uri="{FF2B5EF4-FFF2-40B4-BE49-F238E27FC236}">
                <a16:creationId xmlns:a16="http://schemas.microsoft.com/office/drawing/2014/main" id="{F5CED511-9684-4E0E-8B2A-A4AF5B4577D4}"/>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1239378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87622-F08A-4C62-81C9-00250F837224}"/>
              </a:ext>
            </a:extLst>
          </p:cNvPr>
          <p:cNvSpPr>
            <a:spLocks noGrp="1"/>
          </p:cNvSpPr>
          <p:nvPr>
            <p:ph type="title"/>
          </p:nvPr>
        </p:nvSpPr>
        <p:spPr/>
        <p:txBody>
          <a:bodyPr/>
          <a:lstStyle/>
          <a:p>
            <a:r>
              <a:rPr lang="en-US"/>
              <a:t>Facebook Own Posts Table | MB Competitor- PH - 7 of 26</a:t>
            </a:r>
          </a:p>
        </p:txBody>
      </p:sp>
      <p:graphicFrame>
        <p:nvGraphicFramePr>
          <p:cNvPr id="5" name="Table Placeholder 4">
            <a:extLst>
              <a:ext uri="{FF2B5EF4-FFF2-40B4-BE49-F238E27FC236}">
                <a16:creationId xmlns:a16="http://schemas.microsoft.com/office/drawing/2014/main" id="{13A5831C-25CC-4643-BFF9-B7491F6A25BA}"/>
              </a:ext>
            </a:extLst>
          </p:cNvPr>
          <p:cNvGraphicFramePr>
            <a:graphicFrameLocks noGrp="1"/>
          </p:cNvGraphicFramePr>
          <p:nvPr>
            <p:ph type="tbl" sz="quarter" idx="13"/>
            <p:extLst>
              <p:ext uri="{D42A27DB-BD31-4B8C-83A1-F6EECF244321}">
                <p14:modId xmlns:p14="http://schemas.microsoft.com/office/powerpoint/2010/main" val="1608005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34385409"/>
                    </a:ext>
                  </a:extLst>
                </a:gridCol>
                <a:gridCol w="905256">
                  <a:extLst>
                    <a:ext uri="{9D8B030D-6E8A-4147-A177-3AD203B41FA5}">
                      <a16:colId xmlns:a16="http://schemas.microsoft.com/office/drawing/2014/main" val="4123724058"/>
                    </a:ext>
                  </a:extLst>
                </a:gridCol>
                <a:gridCol w="329184">
                  <a:extLst>
                    <a:ext uri="{9D8B030D-6E8A-4147-A177-3AD203B41FA5}">
                      <a16:colId xmlns:a16="http://schemas.microsoft.com/office/drawing/2014/main" val="31015927"/>
                    </a:ext>
                  </a:extLst>
                </a:gridCol>
                <a:gridCol w="329184">
                  <a:extLst>
                    <a:ext uri="{9D8B030D-6E8A-4147-A177-3AD203B41FA5}">
                      <a16:colId xmlns:a16="http://schemas.microsoft.com/office/drawing/2014/main" val="1855468642"/>
                    </a:ext>
                  </a:extLst>
                </a:gridCol>
                <a:gridCol w="329184">
                  <a:extLst>
                    <a:ext uri="{9D8B030D-6E8A-4147-A177-3AD203B41FA5}">
                      <a16:colId xmlns:a16="http://schemas.microsoft.com/office/drawing/2014/main" val="333455797"/>
                    </a:ext>
                  </a:extLst>
                </a:gridCol>
                <a:gridCol w="329184">
                  <a:extLst>
                    <a:ext uri="{9D8B030D-6E8A-4147-A177-3AD203B41FA5}">
                      <a16:colId xmlns:a16="http://schemas.microsoft.com/office/drawing/2014/main" val="2127232556"/>
                    </a:ext>
                  </a:extLst>
                </a:gridCol>
                <a:gridCol w="329184">
                  <a:extLst>
                    <a:ext uri="{9D8B030D-6E8A-4147-A177-3AD203B41FA5}">
                      <a16:colId xmlns:a16="http://schemas.microsoft.com/office/drawing/2014/main" val="929637843"/>
                    </a:ext>
                  </a:extLst>
                </a:gridCol>
                <a:gridCol w="329184">
                  <a:extLst>
                    <a:ext uri="{9D8B030D-6E8A-4147-A177-3AD203B41FA5}">
                      <a16:colId xmlns:a16="http://schemas.microsoft.com/office/drawing/2014/main" val="3160998610"/>
                    </a:ext>
                  </a:extLst>
                </a:gridCol>
                <a:gridCol w="329184">
                  <a:extLst>
                    <a:ext uri="{9D8B030D-6E8A-4147-A177-3AD203B41FA5}">
                      <a16:colId xmlns:a16="http://schemas.microsoft.com/office/drawing/2014/main" val="3158771858"/>
                    </a:ext>
                  </a:extLst>
                </a:gridCol>
                <a:gridCol w="329184">
                  <a:extLst>
                    <a:ext uri="{9D8B030D-6E8A-4147-A177-3AD203B41FA5}">
                      <a16:colId xmlns:a16="http://schemas.microsoft.com/office/drawing/2014/main" val="4167099140"/>
                    </a:ext>
                  </a:extLst>
                </a:gridCol>
                <a:gridCol w="329184">
                  <a:extLst>
                    <a:ext uri="{9D8B030D-6E8A-4147-A177-3AD203B41FA5}">
                      <a16:colId xmlns:a16="http://schemas.microsoft.com/office/drawing/2014/main" val="1699358201"/>
                    </a:ext>
                  </a:extLst>
                </a:gridCol>
                <a:gridCol w="329184">
                  <a:extLst>
                    <a:ext uri="{9D8B030D-6E8A-4147-A177-3AD203B41FA5}">
                      <a16:colId xmlns:a16="http://schemas.microsoft.com/office/drawing/2014/main" val="111810032"/>
                    </a:ext>
                  </a:extLst>
                </a:gridCol>
                <a:gridCol w="329184">
                  <a:extLst>
                    <a:ext uri="{9D8B030D-6E8A-4147-A177-3AD203B41FA5}">
                      <a16:colId xmlns:a16="http://schemas.microsoft.com/office/drawing/2014/main" val="1912234462"/>
                    </a:ext>
                  </a:extLst>
                </a:gridCol>
                <a:gridCol w="329184">
                  <a:extLst>
                    <a:ext uri="{9D8B030D-6E8A-4147-A177-3AD203B41FA5}">
                      <a16:colId xmlns:a16="http://schemas.microsoft.com/office/drawing/2014/main" val="1156898134"/>
                    </a:ext>
                  </a:extLst>
                </a:gridCol>
                <a:gridCol w="329184">
                  <a:extLst>
                    <a:ext uri="{9D8B030D-6E8A-4147-A177-3AD203B41FA5}">
                      <a16:colId xmlns:a16="http://schemas.microsoft.com/office/drawing/2014/main" val="2614437212"/>
                    </a:ext>
                  </a:extLst>
                </a:gridCol>
                <a:gridCol w="329184">
                  <a:extLst>
                    <a:ext uri="{9D8B030D-6E8A-4147-A177-3AD203B41FA5}">
                      <a16:colId xmlns:a16="http://schemas.microsoft.com/office/drawing/2014/main" val="145610896"/>
                    </a:ext>
                  </a:extLst>
                </a:gridCol>
                <a:gridCol w="329184">
                  <a:extLst>
                    <a:ext uri="{9D8B030D-6E8A-4147-A177-3AD203B41FA5}">
                      <a16:colId xmlns:a16="http://schemas.microsoft.com/office/drawing/2014/main" val="3403926339"/>
                    </a:ext>
                  </a:extLst>
                </a:gridCol>
                <a:gridCol w="329184">
                  <a:extLst>
                    <a:ext uri="{9D8B030D-6E8A-4147-A177-3AD203B41FA5}">
                      <a16:colId xmlns:a16="http://schemas.microsoft.com/office/drawing/2014/main" val="1544504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1547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(PH) - 2018-12-11 11:48:50 </a:t>
                      </a:r>
                      <a:r>
                        <a:rPr kumimoji="0" lang="en-US" sz="1000" b="0" i="0" u="none" strike="noStrike" kern="1200" cap="none" spc="0" normalizeH="0" baseline="0" noProof="0">
                          <a:ln>
                            <a:noFill/>
                          </a:ln>
                          <a:solidFill>
                            <a:prstClr val="black"/>
                          </a:solidFill>
                          <a:effectLst/>
                          <a:uLnTx/>
                          <a:uFillTx/>
                          <a:latin typeface="+mn-lt"/>
                          <a:ea typeface="+mn-ea"/>
                          <a:cs typeface="+mn-cs"/>
                        </a:rPr>
                        <a:t> 
 Are you a True Gamer and do you need some advice for your Christmas list? MSI Insiders will tell you all about Santa's personal recommendations. Tune into the livestream and learn all about the best gaming equipment for this holiday season. You'll also have a chance to win one of the  Steam Wallet codes in our giveaway!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https://scontent.xx.fbcdn.net/v/t1.0-1/fb20/45398306_1986295548072695_303259123850412032_n.jpg?_nc_cat=1&amp;_nc_ht=scontent.xx&amp;oh=c83dc7abd1e5bf855c8052b01f72cff0&amp;oe=5C9D9E4C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31199617"/>
                  </a:ext>
                </a:extLst>
              </a:tr>
            </a:tbl>
          </a:graphicData>
        </a:graphic>
      </p:graphicFrame>
      <p:sp>
        <p:nvSpPr>
          <p:cNvPr id="4" name="Text Placeholder 3">
            <a:extLst>
              <a:ext uri="{FF2B5EF4-FFF2-40B4-BE49-F238E27FC236}">
                <a16:creationId xmlns:a16="http://schemas.microsoft.com/office/drawing/2014/main" id="{E00F1D3A-20B0-4971-BA2A-B363519AA30B}"/>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29863962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80334-4CA7-498F-9279-789FF70ABBCA}"/>
              </a:ext>
            </a:extLst>
          </p:cNvPr>
          <p:cNvSpPr>
            <a:spLocks noGrp="1"/>
          </p:cNvSpPr>
          <p:nvPr>
            <p:ph type="title"/>
          </p:nvPr>
        </p:nvSpPr>
        <p:spPr/>
        <p:txBody>
          <a:bodyPr/>
          <a:lstStyle/>
          <a:p>
            <a:r>
              <a:rPr lang="en-US"/>
              <a:t>Facebook Own Posts Table | MB Competitor- PH - 8 of 26</a:t>
            </a:r>
          </a:p>
        </p:txBody>
      </p:sp>
      <p:graphicFrame>
        <p:nvGraphicFramePr>
          <p:cNvPr id="5" name="Table Placeholder 4">
            <a:extLst>
              <a:ext uri="{FF2B5EF4-FFF2-40B4-BE49-F238E27FC236}">
                <a16:creationId xmlns:a16="http://schemas.microsoft.com/office/drawing/2014/main" id="{7AD62121-AC85-41EC-A263-CAA8ACB2C2B2}"/>
              </a:ext>
            </a:extLst>
          </p:cNvPr>
          <p:cNvGraphicFramePr>
            <a:graphicFrameLocks noGrp="1"/>
          </p:cNvGraphicFramePr>
          <p:nvPr>
            <p:ph type="tbl" sz="quarter" idx="13"/>
            <p:extLst>
              <p:ext uri="{D42A27DB-BD31-4B8C-83A1-F6EECF244321}">
                <p14:modId xmlns:p14="http://schemas.microsoft.com/office/powerpoint/2010/main" val="574588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4598560"/>
                    </a:ext>
                  </a:extLst>
                </a:gridCol>
                <a:gridCol w="905256">
                  <a:extLst>
                    <a:ext uri="{9D8B030D-6E8A-4147-A177-3AD203B41FA5}">
                      <a16:colId xmlns:a16="http://schemas.microsoft.com/office/drawing/2014/main" val="1925446907"/>
                    </a:ext>
                  </a:extLst>
                </a:gridCol>
                <a:gridCol w="329184">
                  <a:extLst>
                    <a:ext uri="{9D8B030D-6E8A-4147-A177-3AD203B41FA5}">
                      <a16:colId xmlns:a16="http://schemas.microsoft.com/office/drawing/2014/main" val="1954322624"/>
                    </a:ext>
                  </a:extLst>
                </a:gridCol>
                <a:gridCol w="329184">
                  <a:extLst>
                    <a:ext uri="{9D8B030D-6E8A-4147-A177-3AD203B41FA5}">
                      <a16:colId xmlns:a16="http://schemas.microsoft.com/office/drawing/2014/main" val="2974252625"/>
                    </a:ext>
                  </a:extLst>
                </a:gridCol>
                <a:gridCol w="329184">
                  <a:extLst>
                    <a:ext uri="{9D8B030D-6E8A-4147-A177-3AD203B41FA5}">
                      <a16:colId xmlns:a16="http://schemas.microsoft.com/office/drawing/2014/main" val="668158589"/>
                    </a:ext>
                  </a:extLst>
                </a:gridCol>
                <a:gridCol w="329184">
                  <a:extLst>
                    <a:ext uri="{9D8B030D-6E8A-4147-A177-3AD203B41FA5}">
                      <a16:colId xmlns:a16="http://schemas.microsoft.com/office/drawing/2014/main" val="811060845"/>
                    </a:ext>
                  </a:extLst>
                </a:gridCol>
                <a:gridCol w="329184">
                  <a:extLst>
                    <a:ext uri="{9D8B030D-6E8A-4147-A177-3AD203B41FA5}">
                      <a16:colId xmlns:a16="http://schemas.microsoft.com/office/drawing/2014/main" val="2447192784"/>
                    </a:ext>
                  </a:extLst>
                </a:gridCol>
                <a:gridCol w="329184">
                  <a:extLst>
                    <a:ext uri="{9D8B030D-6E8A-4147-A177-3AD203B41FA5}">
                      <a16:colId xmlns:a16="http://schemas.microsoft.com/office/drawing/2014/main" val="1709558344"/>
                    </a:ext>
                  </a:extLst>
                </a:gridCol>
                <a:gridCol w="329184">
                  <a:extLst>
                    <a:ext uri="{9D8B030D-6E8A-4147-A177-3AD203B41FA5}">
                      <a16:colId xmlns:a16="http://schemas.microsoft.com/office/drawing/2014/main" val="705467893"/>
                    </a:ext>
                  </a:extLst>
                </a:gridCol>
                <a:gridCol w="329184">
                  <a:extLst>
                    <a:ext uri="{9D8B030D-6E8A-4147-A177-3AD203B41FA5}">
                      <a16:colId xmlns:a16="http://schemas.microsoft.com/office/drawing/2014/main" val="3845742329"/>
                    </a:ext>
                  </a:extLst>
                </a:gridCol>
                <a:gridCol w="329184">
                  <a:extLst>
                    <a:ext uri="{9D8B030D-6E8A-4147-A177-3AD203B41FA5}">
                      <a16:colId xmlns:a16="http://schemas.microsoft.com/office/drawing/2014/main" val="3695231313"/>
                    </a:ext>
                  </a:extLst>
                </a:gridCol>
                <a:gridCol w="329184">
                  <a:extLst>
                    <a:ext uri="{9D8B030D-6E8A-4147-A177-3AD203B41FA5}">
                      <a16:colId xmlns:a16="http://schemas.microsoft.com/office/drawing/2014/main" val="2773742882"/>
                    </a:ext>
                  </a:extLst>
                </a:gridCol>
                <a:gridCol w="329184">
                  <a:extLst>
                    <a:ext uri="{9D8B030D-6E8A-4147-A177-3AD203B41FA5}">
                      <a16:colId xmlns:a16="http://schemas.microsoft.com/office/drawing/2014/main" val="3015397369"/>
                    </a:ext>
                  </a:extLst>
                </a:gridCol>
                <a:gridCol w="329184">
                  <a:extLst>
                    <a:ext uri="{9D8B030D-6E8A-4147-A177-3AD203B41FA5}">
                      <a16:colId xmlns:a16="http://schemas.microsoft.com/office/drawing/2014/main" val="2197456108"/>
                    </a:ext>
                  </a:extLst>
                </a:gridCol>
                <a:gridCol w="329184">
                  <a:extLst>
                    <a:ext uri="{9D8B030D-6E8A-4147-A177-3AD203B41FA5}">
                      <a16:colId xmlns:a16="http://schemas.microsoft.com/office/drawing/2014/main" val="1045261255"/>
                    </a:ext>
                  </a:extLst>
                </a:gridCol>
                <a:gridCol w="329184">
                  <a:extLst>
                    <a:ext uri="{9D8B030D-6E8A-4147-A177-3AD203B41FA5}">
                      <a16:colId xmlns:a16="http://schemas.microsoft.com/office/drawing/2014/main" val="4168861548"/>
                    </a:ext>
                  </a:extLst>
                </a:gridCol>
                <a:gridCol w="329184">
                  <a:extLst>
                    <a:ext uri="{9D8B030D-6E8A-4147-A177-3AD203B41FA5}">
                      <a16:colId xmlns:a16="http://schemas.microsoft.com/office/drawing/2014/main" val="697211034"/>
                    </a:ext>
                  </a:extLst>
                </a:gridCol>
                <a:gridCol w="329184">
                  <a:extLst>
                    <a:ext uri="{9D8B030D-6E8A-4147-A177-3AD203B41FA5}">
                      <a16:colId xmlns:a16="http://schemas.microsoft.com/office/drawing/2014/main" val="3213881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8166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(PH) - 2018-12-11 11:00:01 </a:t>
                      </a:r>
                      <a:r>
                        <a:rPr kumimoji="0" lang="en-US" sz="1000" b="0" i="0" u="none" strike="noStrike" kern="1200" cap="none" spc="0" normalizeH="0" baseline="0" noProof="0">
                          <a:ln>
                            <a:noFill/>
                          </a:ln>
                          <a:solidFill>
                            <a:prstClr val="black"/>
                          </a:solidFill>
                          <a:effectLst/>
                          <a:uLnTx/>
                          <a:uFillTx/>
                          <a:latin typeface="+mn-lt"/>
                          <a:ea typeface="+mn-ea"/>
                          <a:cs typeface="+mn-cs"/>
                        </a:rPr>
                        <a:t> 
 Are all MSI MOTHERBOARDS your favorites? Show your support, and win!
1. Like MSI Gaming on Facebook
2. Follow @msigaming_philippines on Instagram
3. Update your Profile picture with the MSI Z390 FB profile frame (go to your profile &gt; update profile picture &gt; add frame &gt; search for MSIZ390 and all Z390 Frames will appear)
4. Include in the caption which MSI Z390 motherboards do you like the most? Why?
5. Tag 3 friends on your post
6. Use the hashtags #MSIGAMINGPH #MSIZ390 #NewDimensions390 #Z390family #Intel
6. Set the post to Public
SIX lucky winners will get a chance to win the Limited Edition MSI Shot Glass Set. That's right - SIX winners will win ALL six designs each!
Hurry! Promo runs until December 31, 2018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https://scontent.xx.fbcdn.net/v/t39.1997-6/p720x720/47741926_740123109719880_3935958684898689024_n.png?_nc_cat=109&amp;_nc_ht=scontent.xx&amp;oh=2954774430efa67d61c7e04a690f3adb&amp;oe=5CADBB53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43936088"/>
                  </a:ext>
                </a:extLst>
              </a:tr>
            </a:tbl>
          </a:graphicData>
        </a:graphic>
      </p:graphicFrame>
      <p:sp>
        <p:nvSpPr>
          <p:cNvPr id="4" name="Text Placeholder 3">
            <a:extLst>
              <a:ext uri="{FF2B5EF4-FFF2-40B4-BE49-F238E27FC236}">
                <a16:creationId xmlns:a16="http://schemas.microsoft.com/office/drawing/2014/main" id="{6DA33094-B7BD-471D-B3D5-B13617907A29}"/>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2549954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34C8B-7E5F-41ED-B7AF-EE028BB94E07}"/>
              </a:ext>
            </a:extLst>
          </p:cNvPr>
          <p:cNvSpPr>
            <a:spLocks noGrp="1"/>
          </p:cNvSpPr>
          <p:nvPr>
            <p:ph type="title"/>
          </p:nvPr>
        </p:nvSpPr>
        <p:spPr/>
        <p:txBody>
          <a:bodyPr/>
          <a:lstStyle/>
          <a:p>
            <a:r>
              <a:rPr lang="en-US"/>
              <a:t>Facebook Own Posts Table | MB Competitor- PH - 9 of 26</a:t>
            </a:r>
          </a:p>
        </p:txBody>
      </p:sp>
      <p:graphicFrame>
        <p:nvGraphicFramePr>
          <p:cNvPr id="5" name="Table Placeholder 4">
            <a:extLst>
              <a:ext uri="{FF2B5EF4-FFF2-40B4-BE49-F238E27FC236}">
                <a16:creationId xmlns:a16="http://schemas.microsoft.com/office/drawing/2014/main" id="{31DAEC9B-080F-424C-A185-5F99DE1F7E7B}"/>
              </a:ext>
            </a:extLst>
          </p:cNvPr>
          <p:cNvGraphicFramePr>
            <a:graphicFrameLocks noGrp="1"/>
          </p:cNvGraphicFramePr>
          <p:nvPr>
            <p:ph type="tbl" sz="quarter" idx="13"/>
            <p:extLst>
              <p:ext uri="{D42A27DB-BD31-4B8C-83A1-F6EECF244321}">
                <p14:modId xmlns:p14="http://schemas.microsoft.com/office/powerpoint/2010/main" val="1853560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0816918"/>
                    </a:ext>
                  </a:extLst>
                </a:gridCol>
                <a:gridCol w="905256">
                  <a:extLst>
                    <a:ext uri="{9D8B030D-6E8A-4147-A177-3AD203B41FA5}">
                      <a16:colId xmlns:a16="http://schemas.microsoft.com/office/drawing/2014/main" val="207154882"/>
                    </a:ext>
                  </a:extLst>
                </a:gridCol>
                <a:gridCol w="329184">
                  <a:extLst>
                    <a:ext uri="{9D8B030D-6E8A-4147-A177-3AD203B41FA5}">
                      <a16:colId xmlns:a16="http://schemas.microsoft.com/office/drawing/2014/main" val="1073202662"/>
                    </a:ext>
                  </a:extLst>
                </a:gridCol>
                <a:gridCol w="329184">
                  <a:extLst>
                    <a:ext uri="{9D8B030D-6E8A-4147-A177-3AD203B41FA5}">
                      <a16:colId xmlns:a16="http://schemas.microsoft.com/office/drawing/2014/main" val="890670458"/>
                    </a:ext>
                  </a:extLst>
                </a:gridCol>
                <a:gridCol w="329184">
                  <a:extLst>
                    <a:ext uri="{9D8B030D-6E8A-4147-A177-3AD203B41FA5}">
                      <a16:colId xmlns:a16="http://schemas.microsoft.com/office/drawing/2014/main" val="2941671065"/>
                    </a:ext>
                  </a:extLst>
                </a:gridCol>
                <a:gridCol w="329184">
                  <a:extLst>
                    <a:ext uri="{9D8B030D-6E8A-4147-A177-3AD203B41FA5}">
                      <a16:colId xmlns:a16="http://schemas.microsoft.com/office/drawing/2014/main" val="943798404"/>
                    </a:ext>
                  </a:extLst>
                </a:gridCol>
                <a:gridCol w="329184">
                  <a:extLst>
                    <a:ext uri="{9D8B030D-6E8A-4147-A177-3AD203B41FA5}">
                      <a16:colId xmlns:a16="http://schemas.microsoft.com/office/drawing/2014/main" val="2387793394"/>
                    </a:ext>
                  </a:extLst>
                </a:gridCol>
                <a:gridCol w="329184">
                  <a:extLst>
                    <a:ext uri="{9D8B030D-6E8A-4147-A177-3AD203B41FA5}">
                      <a16:colId xmlns:a16="http://schemas.microsoft.com/office/drawing/2014/main" val="414115068"/>
                    </a:ext>
                  </a:extLst>
                </a:gridCol>
                <a:gridCol w="329184">
                  <a:extLst>
                    <a:ext uri="{9D8B030D-6E8A-4147-A177-3AD203B41FA5}">
                      <a16:colId xmlns:a16="http://schemas.microsoft.com/office/drawing/2014/main" val="2050586095"/>
                    </a:ext>
                  </a:extLst>
                </a:gridCol>
                <a:gridCol w="329184">
                  <a:extLst>
                    <a:ext uri="{9D8B030D-6E8A-4147-A177-3AD203B41FA5}">
                      <a16:colId xmlns:a16="http://schemas.microsoft.com/office/drawing/2014/main" val="3894687939"/>
                    </a:ext>
                  </a:extLst>
                </a:gridCol>
                <a:gridCol w="329184">
                  <a:extLst>
                    <a:ext uri="{9D8B030D-6E8A-4147-A177-3AD203B41FA5}">
                      <a16:colId xmlns:a16="http://schemas.microsoft.com/office/drawing/2014/main" val="97351128"/>
                    </a:ext>
                  </a:extLst>
                </a:gridCol>
                <a:gridCol w="329184">
                  <a:extLst>
                    <a:ext uri="{9D8B030D-6E8A-4147-A177-3AD203B41FA5}">
                      <a16:colId xmlns:a16="http://schemas.microsoft.com/office/drawing/2014/main" val="2777484502"/>
                    </a:ext>
                  </a:extLst>
                </a:gridCol>
                <a:gridCol w="329184">
                  <a:extLst>
                    <a:ext uri="{9D8B030D-6E8A-4147-A177-3AD203B41FA5}">
                      <a16:colId xmlns:a16="http://schemas.microsoft.com/office/drawing/2014/main" val="3635168343"/>
                    </a:ext>
                  </a:extLst>
                </a:gridCol>
                <a:gridCol w="329184">
                  <a:extLst>
                    <a:ext uri="{9D8B030D-6E8A-4147-A177-3AD203B41FA5}">
                      <a16:colId xmlns:a16="http://schemas.microsoft.com/office/drawing/2014/main" val="1785506215"/>
                    </a:ext>
                  </a:extLst>
                </a:gridCol>
                <a:gridCol w="329184">
                  <a:extLst>
                    <a:ext uri="{9D8B030D-6E8A-4147-A177-3AD203B41FA5}">
                      <a16:colId xmlns:a16="http://schemas.microsoft.com/office/drawing/2014/main" val="215476245"/>
                    </a:ext>
                  </a:extLst>
                </a:gridCol>
                <a:gridCol w="329184">
                  <a:extLst>
                    <a:ext uri="{9D8B030D-6E8A-4147-A177-3AD203B41FA5}">
                      <a16:colId xmlns:a16="http://schemas.microsoft.com/office/drawing/2014/main" val="1565667990"/>
                    </a:ext>
                  </a:extLst>
                </a:gridCol>
                <a:gridCol w="329184">
                  <a:extLst>
                    <a:ext uri="{9D8B030D-6E8A-4147-A177-3AD203B41FA5}">
                      <a16:colId xmlns:a16="http://schemas.microsoft.com/office/drawing/2014/main" val="1339950632"/>
                    </a:ext>
                  </a:extLst>
                </a:gridCol>
                <a:gridCol w="329184">
                  <a:extLst>
                    <a:ext uri="{9D8B030D-6E8A-4147-A177-3AD203B41FA5}">
                      <a16:colId xmlns:a16="http://schemas.microsoft.com/office/drawing/2014/main" val="3832675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4715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(PH) - 2018-12-11 09:07:00 </a:t>
                      </a:r>
                      <a:r>
                        <a:rPr kumimoji="0" lang="en-US" sz="1000" b="0" i="0" u="none" strike="noStrike" kern="1200" cap="none" spc="0" normalizeH="0" baseline="0" noProof="0">
                          <a:ln>
                            <a:noFill/>
                          </a:ln>
                          <a:solidFill>
                            <a:prstClr val="black"/>
                          </a:solidFill>
                          <a:effectLst/>
                          <a:uLnTx/>
                          <a:uFillTx/>
                          <a:latin typeface="+mn-lt"/>
                          <a:ea typeface="+mn-ea"/>
                          <a:cs typeface="+mn-cs"/>
                        </a:rPr>
                        <a:t> 
 Try Your Luck and hit that Jackpot Pattern to win a .00 Steam Code!!🎁
Mechanics :
1. Take a Screenshot of your successful Pattern.
2. Post your Screenshot in your INSTAGRAM page with hashtag #MSIgaming and #Lootbox
We will e-draw the participants and we will message the winner for Prize Claiming. Deadline of submission : Dec 12, 2018
The Slot machine is in this post and in the STORY in INSTAGRAM.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https://scontent.xx.fbcdn.net/v/t15.13418-10/s720x720/47347248_343546583122080_5575804531683360768_n.jpg?_nc_cat=106&amp;_nc_ht=scontent.xx&amp;oh=c7716686fbbea37350e4a2a95b866d9a&amp;oe=5C9992BE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40774097"/>
                  </a:ext>
                </a:extLst>
              </a:tr>
            </a:tbl>
          </a:graphicData>
        </a:graphic>
      </p:graphicFrame>
      <p:sp>
        <p:nvSpPr>
          <p:cNvPr id="4" name="Text Placeholder 3">
            <a:extLst>
              <a:ext uri="{FF2B5EF4-FFF2-40B4-BE49-F238E27FC236}">
                <a16:creationId xmlns:a16="http://schemas.microsoft.com/office/drawing/2014/main" id="{1085DFA1-B213-41D6-8ECB-7EDC91D30E66}"/>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93041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761AD-B4B3-434F-B8B8-EF3CD29FB15F}"/>
              </a:ext>
            </a:extLst>
          </p:cNvPr>
          <p:cNvSpPr>
            <a:spLocks noGrp="1"/>
          </p:cNvSpPr>
          <p:nvPr>
            <p:ph type="title"/>
          </p:nvPr>
        </p:nvSpPr>
        <p:spPr/>
        <p:txBody>
          <a:bodyPr/>
          <a:lstStyle/>
          <a:p>
            <a:r>
              <a:rPr lang="en-US"/>
              <a:t>Facebook Own Posts Table | MB Competitor- PH - 10 of 26</a:t>
            </a:r>
          </a:p>
        </p:txBody>
      </p:sp>
      <p:graphicFrame>
        <p:nvGraphicFramePr>
          <p:cNvPr id="5" name="Table Placeholder 4">
            <a:extLst>
              <a:ext uri="{FF2B5EF4-FFF2-40B4-BE49-F238E27FC236}">
                <a16:creationId xmlns:a16="http://schemas.microsoft.com/office/drawing/2014/main" id="{C9CDAF44-DB5D-4832-B082-2E32F7295898}"/>
              </a:ext>
            </a:extLst>
          </p:cNvPr>
          <p:cNvGraphicFramePr>
            <a:graphicFrameLocks noGrp="1"/>
          </p:cNvGraphicFramePr>
          <p:nvPr>
            <p:ph type="tbl" sz="quarter" idx="13"/>
            <p:extLst>
              <p:ext uri="{D42A27DB-BD31-4B8C-83A1-F6EECF244321}">
                <p14:modId xmlns:p14="http://schemas.microsoft.com/office/powerpoint/2010/main" val="1544253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68208496"/>
                    </a:ext>
                  </a:extLst>
                </a:gridCol>
                <a:gridCol w="905256">
                  <a:extLst>
                    <a:ext uri="{9D8B030D-6E8A-4147-A177-3AD203B41FA5}">
                      <a16:colId xmlns:a16="http://schemas.microsoft.com/office/drawing/2014/main" val="780325118"/>
                    </a:ext>
                  </a:extLst>
                </a:gridCol>
                <a:gridCol w="329184">
                  <a:extLst>
                    <a:ext uri="{9D8B030D-6E8A-4147-A177-3AD203B41FA5}">
                      <a16:colId xmlns:a16="http://schemas.microsoft.com/office/drawing/2014/main" val="440828797"/>
                    </a:ext>
                  </a:extLst>
                </a:gridCol>
                <a:gridCol w="329184">
                  <a:extLst>
                    <a:ext uri="{9D8B030D-6E8A-4147-A177-3AD203B41FA5}">
                      <a16:colId xmlns:a16="http://schemas.microsoft.com/office/drawing/2014/main" val="4071975757"/>
                    </a:ext>
                  </a:extLst>
                </a:gridCol>
                <a:gridCol w="329184">
                  <a:extLst>
                    <a:ext uri="{9D8B030D-6E8A-4147-A177-3AD203B41FA5}">
                      <a16:colId xmlns:a16="http://schemas.microsoft.com/office/drawing/2014/main" val="3087887734"/>
                    </a:ext>
                  </a:extLst>
                </a:gridCol>
                <a:gridCol w="329184">
                  <a:extLst>
                    <a:ext uri="{9D8B030D-6E8A-4147-A177-3AD203B41FA5}">
                      <a16:colId xmlns:a16="http://schemas.microsoft.com/office/drawing/2014/main" val="4248541501"/>
                    </a:ext>
                  </a:extLst>
                </a:gridCol>
                <a:gridCol w="329184">
                  <a:extLst>
                    <a:ext uri="{9D8B030D-6E8A-4147-A177-3AD203B41FA5}">
                      <a16:colId xmlns:a16="http://schemas.microsoft.com/office/drawing/2014/main" val="2913149537"/>
                    </a:ext>
                  </a:extLst>
                </a:gridCol>
                <a:gridCol w="329184">
                  <a:extLst>
                    <a:ext uri="{9D8B030D-6E8A-4147-A177-3AD203B41FA5}">
                      <a16:colId xmlns:a16="http://schemas.microsoft.com/office/drawing/2014/main" val="2743796085"/>
                    </a:ext>
                  </a:extLst>
                </a:gridCol>
                <a:gridCol w="329184">
                  <a:extLst>
                    <a:ext uri="{9D8B030D-6E8A-4147-A177-3AD203B41FA5}">
                      <a16:colId xmlns:a16="http://schemas.microsoft.com/office/drawing/2014/main" val="4235465567"/>
                    </a:ext>
                  </a:extLst>
                </a:gridCol>
                <a:gridCol w="329184">
                  <a:extLst>
                    <a:ext uri="{9D8B030D-6E8A-4147-A177-3AD203B41FA5}">
                      <a16:colId xmlns:a16="http://schemas.microsoft.com/office/drawing/2014/main" val="2442485894"/>
                    </a:ext>
                  </a:extLst>
                </a:gridCol>
                <a:gridCol w="329184">
                  <a:extLst>
                    <a:ext uri="{9D8B030D-6E8A-4147-A177-3AD203B41FA5}">
                      <a16:colId xmlns:a16="http://schemas.microsoft.com/office/drawing/2014/main" val="3655647928"/>
                    </a:ext>
                  </a:extLst>
                </a:gridCol>
                <a:gridCol w="329184">
                  <a:extLst>
                    <a:ext uri="{9D8B030D-6E8A-4147-A177-3AD203B41FA5}">
                      <a16:colId xmlns:a16="http://schemas.microsoft.com/office/drawing/2014/main" val="1987820129"/>
                    </a:ext>
                  </a:extLst>
                </a:gridCol>
                <a:gridCol w="329184">
                  <a:extLst>
                    <a:ext uri="{9D8B030D-6E8A-4147-A177-3AD203B41FA5}">
                      <a16:colId xmlns:a16="http://schemas.microsoft.com/office/drawing/2014/main" val="1393224575"/>
                    </a:ext>
                  </a:extLst>
                </a:gridCol>
                <a:gridCol w="329184">
                  <a:extLst>
                    <a:ext uri="{9D8B030D-6E8A-4147-A177-3AD203B41FA5}">
                      <a16:colId xmlns:a16="http://schemas.microsoft.com/office/drawing/2014/main" val="79897530"/>
                    </a:ext>
                  </a:extLst>
                </a:gridCol>
                <a:gridCol w="329184">
                  <a:extLst>
                    <a:ext uri="{9D8B030D-6E8A-4147-A177-3AD203B41FA5}">
                      <a16:colId xmlns:a16="http://schemas.microsoft.com/office/drawing/2014/main" val="3539272542"/>
                    </a:ext>
                  </a:extLst>
                </a:gridCol>
                <a:gridCol w="329184">
                  <a:extLst>
                    <a:ext uri="{9D8B030D-6E8A-4147-A177-3AD203B41FA5}">
                      <a16:colId xmlns:a16="http://schemas.microsoft.com/office/drawing/2014/main" val="1309705135"/>
                    </a:ext>
                  </a:extLst>
                </a:gridCol>
                <a:gridCol w="329184">
                  <a:extLst>
                    <a:ext uri="{9D8B030D-6E8A-4147-A177-3AD203B41FA5}">
                      <a16:colId xmlns:a16="http://schemas.microsoft.com/office/drawing/2014/main" val="2482325593"/>
                    </a:ext>
                  </a:extLst>
                </a:gridCol>
                <a:gridCol w="329184">
                  <a:extLst>
                    <a:ext uri="{9D8B030D-6E8A-4147-A177-3AD203B41FA5}">
                      <a16:colId xmlns:a16="http://schemas.microsoft.com/office/drawing/2014/main" val="24522069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13815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ASUS Republic of Gamers (PH) - 2018-12-11 09:00:01 </a:t>
                      </a:r>
                      <a:r>
                        <a:rPr kumimoji="0" lang="en-US" sz="1000" b="0" i="0" u="none" strike="noStrike" kern="1200" cap="none" spc="0" normalizeH="0" baseline="0" noProof="0">
                          <a:ln>
                            <a:noFill/>
                          </a:ln>
                          <a:solidFill>
                            <a:prstClr val="black"/>
                          </a:solidFill>
                          <a:effectLst/>
                          <a:uLnTx/>
                          <a:uFillTx/>
                          <a:latin typeface="+mn-lt"/>
                          <a:ea typeface="+mn-ea"/>
                          <a:cs typeface="+mn-cs"/>
                        </a:rPr>
                        <a:t> 
 "In closing, the ASUS ROG Swift PG258Q proved to be an excellent display. While it isn’t IPS, 1440P or beyond it is a well rounded gaming panel with gaming at its core." - TechPorn
It won't always be about the size, it's the performance that will count! With 240Hz refresh rate, G-Sync, and Nvidia's Ultra Low Motion Blur technology baked in it, be prepared to get super smooth gameplay and tear-free visuals on your games!
 — Products shown: ROG Swift PG258Q.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https://scontent.xx.fbcdn.net/v/t1.0-9/s720x720/47573415_1931455047163173_6957993469314859008_o.png?_nc_cat=106&amp;_nc_ht=scontent.xx&amp;oh=bf980c36d70b3fb6fadc972212da2f9a&amp;oe=5C9AAF3F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71746038"/>
                  </a:ext>
                </a:extLst>
              </a:tr>
            </a:tbl>
          </a:graphicData>
        </a:graphic>
      </p:graphicFrame>
      <p:sp>
        <p:nvSpPr>
          <p:cNvPr id="4" name="Text Placeholder 3">
            <a:extLst>
              <a:ext uri="{FF2B5EF4-FFF2-40B4-BE49-F238E27FC236}">
                <a16:creationId xmlns:a16="http://schemas.microsoft.com/office/drawing/2014/main" id="{C10E507D-4ACD-4CEA-A5F0-45A14C4FBC67}"/>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6896563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51941-FA21-455A-B033-1D96234ED9E3}"/>
              </a:ext>
            </a:extLst>
          </p:cNvPr>
          <p:cNvSpPr>
            <a:spLocks noGrp="1"/>
          </p:cNvSpPr>
          <p:nvPr>
            <p:ph type="title"/>
          </p:nvPr>
        </p:nvSpPr>
        <p:spPr/>
        <p:txBody>
          <a:bodyPr/>
          <a:lstStyle/>
          <a:p>
            <a:r>
              <a:rPr lang="en-US"/>
              <a:t>Facebook Own Posts Table | MB Competitor- PH - 11 of 26</a:t>
            </a:r>
          </a:p>
        </p:txBody>
      </p:sp>
      <p:graphicFrame>
        <p:nvGraphicFramePr>
          <p:cNvPr id="5" name="Table Placeholder 4">
            <a:extLst>
              <a:ext uri="{FF2B5EF4-FFF2-40B4-BE49-F238E27FC236}">
                <a16:creationId xmlns:a16="http://schemas.microsoft.com/office/drawing/2014/main" id="{D77F481C-6FE4-48AE-A4D3-1CDF9FA1A7C9}"/>
              </a:ext>
            </a:extLst>
          </p:cNvPr>
          <p:cNvGraphicFramePr>
            <a:graphicFrameLocks noGrp="1"/>
          </p:cNvGraphicFramePr>
          <p:nvPr>
            <p:ph type="tbl" sz="quarter" idx="13"/>
            <p:extLst>
              <p:ext uri="{D42A27DB-BD31-4B8C-83A1-F6EECF244321}">
                <p14:modId xmlns:p14="http://schemas.microsoft.com/office/powerpoint/2010/main" val="3275641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0691312"/>
                    </a:ext>
                  </a:extLst>
                </a:gridCol>
                <a:gridCol w="905256">
                  <a:extLst>
                    <a:ext uri="{9D8B030D-6E8A-4147-A177-3AD203B41FA5}">
                      <a16:colId xmlns:a16="http://schemas.microsoft.com/office/drawing/2014/main" val="4289673769"/>
                    </a:ext>
                  </a:extLst>
                </a:gridCol>
                <a:gridCol w="329184">
                  <a:extLst>
                    <a:ext uri="{9D8B030D-6E8A-4147-A177-3AD203B41FA5}">
                      <a16:colId xmlns:a16="http://schemas.microsoft.com/office/drawing/2014/main" val="1965434127"/>
                    </a:ext>
                  </a:extLst>
                </a:gridCol>
                <a:gridCol w="329184">
                  <a:extLst>
                    <a:ext uri="{9D8B030D-6E8A-4147-A177-3AD203B41FA5}">
                      <a16:colId xmlns:a16="http://schemas.microsoft.com/office/drawing/2014/main" val="4170723721"/>
                    </a:ext>
                  </a:extLst>
                </a:gridCol>
                <a:gridCol w="329184">
                  <a:extLst>
                    <a:ext uri="{9D8B030D-6E8A-4147-A177-3AD203B41FA5}">
                      <a16:colId xmlns:a16="http://schemas.microsoft.com/office/drawing/2014/main" val="3093013009"/>
                    </a:ext>
                  </a:extLst>
                </a:gridCol>
                <a:gridCol w="329184">
                  <a:extLst>
                    <a:ext uri="{9D8B030D-6E8A-4147-A177-3AD203B41FA5}">
                      <a16:colId xmlns:a16="http://schemas.microsoft.com/office/drawing/2014/main" val="3301782918"/>
                    </a:ext>
                  </a:extLst>
                </a:gridCol>
                <a:gridCol w="329184">
                  <a:extLst>
                    <a:ext uri="{9D8B030D-6E8A-4147-A177-3AD203B41FA5}">
                      <a16:colId xmlns:a16="http://schemas.microsoft.com/office/drawing/2014/main" val="3938691216"/>
                    </a:ext>
                  </a:extLst>
                </a:gridCol>
                <a:gridCol w="329184">
                  <a:extLst>
                    <a:ext uri="{9D8B030D-6E8A-4147-A177-3AD203B41FA5}">
                      <a16:colId xmlns:a16="http://schemas.microsoft.com/office/drawing/2014/main" val="2170096909"/>
                    </a:ext>
                  </a:extLst>
                </a:gridCol>
                <a:gridCol w="329184">
                  <a:extLst>
                    <a:ext uri="{9D8B030D-6E8A-4147-A177-3AD203B41FA5}">
                      <a16:colId xmlns:a16="http://schemas.microsoft.com/office/drawing/2014/main" val="1355645631"/>
                    </a:ext>
                  </a:extLst>
                </a:gridCol>
                <a:gridCol w="329184">
                  <a:extLst>
                    <a:ext uri="{9D8B030D-6E8A-4147-A177-3AD203B41FA5}">
                      <a16:colId xmlns:a16="http://schemas.microsoft.com/office/drawing/2014/main" val="3250055758"/>
                    </a:ext>
                  </a:extLst>
                </a:gridCol>
                <a:gridCol w="329184">
                  <a:extLst>
                    <a:ext uri="{9D8B030D-6E8A-4147-A177-3AD203B41FA5}">
                      <a16:colId xmlns:a16="http://schemas.microsoft.com/office/drawing/2014/main" val="3684625774"/>
                    </a:ext>
                  </a:extLst>
                </a:gridCol>
                <a:gridCol w="329184">
                  <a:extLst>
                    <a:ext uri="{9D8B030D-6E8A-4147-A177-3AD203B41FA5}">
                      <a16:colId xmlns:a16="http://schemas.microsoft.com/office/drawing/2014/main" val="1175532728"/>
                    </a:ext>
                  </a:extLst>
                </a:gridCol>
                <a:gridCol w="329184">
                  <a:extLst>
                    <a:ext uri="{9D8B030D-6E8A-4147-A177-3AD203B41FA5}">
                      <a16:colId xmlns:a16="http://schemas.microsoft.com/office/drawing/2014/main" val="2328063165"/>
                    </a:ext>
                  </a:extLst>
                </a:gridCol>
                <a:gridCol w="329184">
                  <a:extLst>
                    <a:ext uri="{9D8B030D-6E8A-4147-A177-3AD203B41FA5}">
                      <a16:colId xmlns:a16="http://schemas.microsoft.com/office/drawing/2014/main" val="4093607762"/>
                    </a:ext>
                  </a:extLst>
                </a:gridCol>
                <a:gridCol w="329184">
                  <a:extLst>
                    <a:ext uri="{9D8B030D-6E8A-4147-A177-3AD203B41FA5}">
                      <a16:colId xmlns:a16="http://schemas.microsoft.com/office/drawing/2014/main" val="2985184792"/>
                    </a:ext>
                  </a:extLst>
                </a:gridCol>
                <a:gridCol w="329184">
                  <a:extLst>
                    <a:ext uri="{9D8B030D-6E8A-4147-A177-3AD203B41FA5}">
                      <a16:colId xmlns:a16="http://schemas.microsoft.com/office/drawing/2014/main" val="1671844845"/>
                    </a:ext>
                  </a:extLst>
                </a:gridCol>
                <a:gridCol w="329184">
                  <a:extLst>
                    <a:ext uri="{9D8B030D-6E8A-4147-A177-3AD203B41FA5}">
                      <a16:colId xmlns:a16="http://schemas.microsoft.com/office/drawing/2014/main" val="2420447094"/>
                    </a:ext>
                  </a:extLst>
                </a:gridCol>
                <a:gridCol w="329184">
                  <a:extLst>
                    <a:ext uri="{9D8B030D-6E8A-4147-A177-3AD203B41FA5}">
                      <a16:colId xmlns:a16="http://schemas.microsoft.com/office/drawing/2014/main" val="615335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862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(PH) - 2018-12-11 09:00:01 </a:t>
                      </a:r>
                      <a:r>
                        <a:rPr kumimoji="0" lang="en-US" sz="1000" b="0" i="0" u="none" strike="noStrike" kern="1200" cap="none" spc="0" normalizeH="0" baseline="0" noProof="0">
                          <a:ln>
                            <a:noFill/>
                          </a:ln>
                          <a:solidFill>
                            <a:prstClr val="black"/>
                          </a:solidFill>
                          <a:effectLst/>
                          <a:uLnTx/>
                          <a:uFillTx/>
                          <a:latin typeface="+mn-lt"/>
                          <a:ea typeface="+mn-ea"/>
                          <a:cs typeface="+mn-cs"/>
                        </a:rPr>
                        <a:t> 
 YearEnd is Coming... 
Still don't know what Laptop to buy this Christmas? 💬
This Season, MSI have a lot of Models to choose from.. 
Check out the Christmas Promotion 2018 Pricelist 👇
https://msi.gm/Christmas2018
Where to Buy
https://msi.gm/ChristmasPromo2018_Wheretobuy
📸reikomiiao
#Laptop #Gaming #ThinBezel #ChristmasWishLish
 — Products shown: MSI PS42 8RD-210PH and MSI PS42 8M-211PH.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https://scontent.xx.fbcdn.net/v/t1.0-9/s720x720/48275074_2036852659683650_4913878057653108736_o.jpg?_nc_cat=105&amp;_nc_ht=scontent.xx&amp;oh=76c3c56cd640721363fd327538e74440&amp;oe=5C6483A1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62794870"/>
                  </a:ext>
                </a:extLst>
              </a:tr>
            </a:tbl>
          </a:graphicData>
        </a:graphic>
      </p:graphicFrame>
      <p:sp>
        <p:nvSpPr>
          <p:cNvPr id="4" name="Text Placeholder 3">
            <a:extLst>
              <a:ext uri="{FF2B5EF4-FFF2-40B4-BE49-F238E27FC236}">
                <a16:creationId xmlns:a16="http://schemas.microsoft.com/office/drawing/2014/main" id="{765FE93E-871D-4491-BA8E-AA850D5801B3}"/>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10229366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49312-EDA3-4E6C-8F32-A4E783D9328A}"/>
              </a:ext>
            </a:extLst>
          </p:cNvPr>
          <p:cNvSpPr>
            <a:spLocks noGrp="1"/>
          </p:cNvSpPr>
          <p:nvPr>
            <p:ph type="title"/>
          </p:nvPr>
        </p:nvSpPr>
        <p:spPr/>
        <p:txBody>
          <a:bodyPr/>
          <a:lstStyle/>
          <a:p>
            <a:r>
              <a:rPr lang="en-US"/>
              <a:t>Facebook Own Posts Table | MB Competitor- PH - 12 of 26</a:t>
            </a:r>
          </a:p>
        </p:txBody>
      </p:sp>
      <p:graphicFrame>
        <p:nvGraphicFramePr>
          <p:cNvPr id="5" name="Table Placeholder 4">
            <a:extLst>
              <a:ext uri="{FF2B5EF4-FFF2-40B4-BE49-F238E27FC236}">
                <a16:creationId xmlns:a16="http://schemas.microsoft.com/office/drawing/2014/main" id="{0D8CEBF5-B89C-435B-BB84-526C0395667B}"/>
              </a:ext>
            </a:extLst>
          </p:cNvPr>
          <p:cNvGraphicFramePr>
            <a:graphicFrameLocks noGrp="1"/>
          </p:cNvGraphicFramePr>
          <p:nvPr>
            <p:ph type="tbl" sz="quarter" idx="13"/>
            <p:extLst>
              <p:ext uri="{D42A27DB-BD31-4B8C-83A1-F6EECF244321}">
                <p14:modId xmlns:p14="http://schemas.microsoft.com/office/powerpoint/2010/main" val="1774505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9929209"/>
                    </a:ext>
                  </a:extLst>
                </a:gridCol>
                <a:gridCol w="905256">
                  <a:extLst>
                    <a:ext uri="{9D8B030D-6E8A-4147-A177-3AD203B41FA5}">
                      <a16:colId xmlns:a16="http://schemas.microsoft.com/office/drawing/2014/main" val="4039370095"/>
                    </a:ext>
                  </a:extLst>
                </a:gridCol>
                <a:gridCol w="329184">
                  <a:extLst>
                    <a:ext uri="{9D8B030D-6E8A-4147-A177-3AD203B41FA5}">
                      <a16:colId xmlns:a16="http://schemas.microsoft.com/office/drawing/2014/main" val="2945506748"/>
                    </a:ext>
                  </a:extLst>
                </a:gridCol>
                <a:gridCol w="329184">
                  <a:extLst>
                    <a:ext uri="{9D8B030D-6E8A-4147-A177-3AD203B41FA5}">
                      <a16:colId xmlns:a16="http://schemas.microsoft.com/office/drawing/2014/main" val="2421248412"/>
                    </a:ext>
                  </a:extLst>
                </a:gridCol>
                <a:gridCol w="329184">
                  <a:extLst>
                    <a:ext uri="{9D8B030D-6E8A-4147-A177-3AD203B41FA5}">
                      <a16:colId xmlns:a16="http://schemas.microsoft.com/office/drawing/2014/main" val="2026729380"/>
                    </a:ext>
                  </a:extLst>
                </a:gridCol>
                <a:gridCol w="329184">
                  <a:extLst>
                    <a:ext uri="{9D8B030D-6E8A-4147-A177-3AD203B41FA5}">
                      <a16:colId xmlns:a16="http://schemas.microsoft.com/office/drawing/2014/main" val="528632268"/>
                    </a:ext>
                  </a:extLst>
                </a:gridCol>
                <a:gridCol w="329184">
                  <a:extLst>
                    <a:ext uri="{9D8B030D-6E8A-4147-A177-3AD203B41FA5}">
                      <a16:colId xmlns:a16="http://schemas.microsoft.com/office/drawing/2014/main" val="453902055"/>
                    </a:ext>
                  </a:extLst>
                </a:gridCol>
                <a:gridCol w="329184">
                  <a:extLst>
                    <a:ext uri="{9D8B030D-6E8A-4147-A177-3AD203B41FA5}">
                      <a16:colId xmlns:a16="http://schemas.microsoft.com/office/drawing/2014/main" val="450314336"/>
                    </a:ext>
                  </a:extLst>
                </a:gridCol>
                <a:gridCol w="329184">
                  <a:extLst>
                    <a:ext uri="{9D8B030D-6E8A-4147-A177-3AD203B41FA5}">
                      <a16:colId xmlns:a16="http://schemas.microsoft.com/office/drawing/2014/main" val="3662442457"/>
                    </a:ext>
                  </a:extLst>
                </a:gridCol>
                <a:gridCol w="329184">
                  <a:extLst>
                    <a:ext uri="{9D8B030D-6E8A-4147-A177-3AD203B41FA5}">
                      <a16:colId xmlns:a16="http://schemas.microsoft.com/office/drawing/2014/main" val="158542856"/>
                    </a:ext>
                  </a:extLst>
                </a:gridCol>
                <a:gridCol w="329184">
                  <a:extLst>
                    <a:ext uri="{9D8B030D-6E8A-4147-A177-3AD203B41FA5}">
                      <a16:colId xmlns:a16="http://schemas.microsoft.com/office/drawing/2014/main" val="2003934259"/>
                    </a:ext>
                  </a:extLst>
                </a:gridCol>
                <a:gridCol w="329184">
                  <a:extLst>
                    <a:ext uri="{9D8B030D-6E8A-4147-A177-3AD203B41FA5}">
                      <a16:colId xmlns:a16="http://schemas.microsoft.com/office/drawing/2014/main" val="3762501252"/>
                    </a:ext>
                  </a:extLst>
                </a:gridCol>
                <a:gridCol w="329184">
                  <a:extLst>
                    <a:ext uri="{9D8B030D-6E8A-4147-A177-3AD203B41FA5}">
                      <a16:colId xmlns:a16="http://schemas.microsoft.com/office/drawing/2014/main" val="2886408178"/>
                    </a:ext>
                  </a:extLst>
                </a:gridCol>
                <a:gridCol w="329184">
                  <a:extLst>
                    <a:ext uri="{9D8B030D-6E8A-4147-A177-3AD203B41FA5}">
                      <a16:colId xmlns:a16="http://schemas.microsoft.com/office/drawing/2014/main" val="220681997"/>
                    </a:ext>
                  </a:extLst>
                </a:gridCol>
                <a:gridCol w="329184">
                  <a:extLst>
                    <a:ext uri="{9D8B030D-6E8A-4147-A177-3AD203B41FA5}">
                      <a16:colId xmlns:a16="http://schemas.microsoft.com/office/drawing/2014/main" val="1050487403"/>
                    </a:ext>
                  </a:extLst>
                </a:gridCol>
                <a:gridCol w="329184">
                  <a:extLst>
                    <a:ext uri="{9D8B030D-6E8A-4147-A177-3AD203B41FA5}">
                      <a16:colId xmlns:a16="http://schemas.microsoft.com/office/drawing/2014/main" val="1663343975"/>
                    </a:ext>
                  </a:extLst>
                </a:gridCol>
                <a:gridCol w="329184">
                  <a:extLst>
                    <a:ext uri="{9D8B030D-6E8A-4147-A177-3AD203B41FA5}">
                      <a16:colId xmlns:a16="http://schemas.microsoft.com/office/drawing/2014/main" val="842237510"/>
                    </a:ext>
                  </a:extLst>
                </a:gridCol>
                <a:gridCol w="329184">
                  <a:extLst>
                    <a:ext uri="{9D8B030D-6E8A-4147-A177-3AD203B41FA5}">
                      <a16:colId xmlns:a16="http://schemas.microsoft.com/office/drawing/2014/main" val="2114000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47393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(PH) - 2018-12-11 07:00:01 </a:t>
                      </a:r>
                      <a:r>
                        <a:rPr kumimoji="0" lang="en-US" sz="1000" b="0" i="0" u="none" strike="noStrike" kern="1200" cap="none" spc="0" normalizeH="0" baseline="0" noProof="0">
                          <a:ln>
                            <a:noFill/>
                          </a:ln>
                          <a:solidFill>
                            <a:prstClr val="black"/>
                          </a:solidFill>
                          <a:effectLst/>
                          <a:uLnTx/>
                          <a:uFillTx/>
                          <a:latin typeface="+mn-lt"/>
                          <a:ea typeface="+mn-ea"/>
                          <a:cs typeface="+mn-cs"/>
                        </a:rPr>
                        <a:t> 
 Santa Giveaway! 🎅🎁
#Christmas is around the corner, and MSI and WD fight toe-to-toe to start an ultimate Christmas PC build battle!
Choose your side! #TeamACE or #TeamEDGE?
Vote for your favorite build and get a chance to win! 
Enter now at msi.gm/2E3On6S
#MSI #WD #MSIZ390 #WDBlack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https://scontent.xx.fbcdn.net/v/t15.13418-10/p720x720/47590292_308598009984594_1111795401746284544_n.jpg?_nc_cat=109&amp;_nc_ht=scontent.xx&amp;oh=ce1aad92a381b8f84c7eebe107707bbc&amp;oe=5C66BC06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69194335"/>
                  </a:ext>
                </a:extLst>
              </a:tr>
            </a:tbl>
          </a:graphicData>
        </a:graphic>
      </p:graphicFrame>
      <p:sp>
        <p:nvSpPr>
          <p:cNvPr id="4" name="Text Placeholder 3">
            <a:extLst>
              <a:ext uri="{FF2B5EF4-FFF2-40B4-BE49-F238E27FC236}">
                <a16:creationId xmlns:a16="http://schemas.microsoft.com/office/drawing/2014/main" id="{CA094452-DA60-4539-915A-B500636BE9D1}"/>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30951863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A45F2-7A65-4EC7-940B-B35896350544}"/>
              </a:ext>
            </a:extLst>
          </p:cNvPr>
          <p:cNvSpPr>
            <a:spLocks noGrp="1"/>
          </p:cNvSpPr>
          <p:nvPr>
            <p:ph type="title"/>
          </p:nvPr>
        </p:nvSpPr>
        <p:spPr/>
        <p:txBody>
          <a:bodyPr/>
          <a:lstStyle/>
          <a:p>
            <a:r>
              <a:rPr lang="en-US"/>
              <a:t>Facebook Own Posts Table | MB Competitor- PH - 13 of 26</a:t>
            </a:r>
          </a:p>
        </p:txBody>
      </p:sp>
      <p:graphicFrame>
        <p:nvGraphicFramePr>
          <p:cNvPr id="5" name="Table Placeholder 4">
            <a:extLst>
              <a:ext uri="{FF2B5EF4-FFF2-40B4-BE49-F238E27FC236}">
                <a16:creationId xmlns:a16="http://schemas.microsoft.com/office/drawing/2014/main" id="{41F01F7D-8037-4C70-9045-BE7963FB82C8}"/>
              </a:ext>
            </a:extLst>
          </p:cNvPr>
          <p:cNvGraphicFramePr>
            <a:graphicFrameLocks noGrp="1"/>
          </p:cNvGraphicFramePr>
          <p:nvPr>
            <p:ph type="tbl" sz="quarter" idx="13"/>
            <p:extLst>
              <p:ext uri="{D42A27DB-BD31-4B8C-83A1-F6EECF244321}">
                <p14:modId xmlns:p14="http://schemas.microsoft.com/office/powerpoint/2010/main" val="2333410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80825813"/>
                    </a:ext>
                  </a:extLst>
                </a:gridCol>
                <a:gridCol w="905256">
                  <a:extLst>
                    <a:ext uri="{9D8B030D-6E8A-4147-A177-3AD203B41FA5}">
                      <a16:colId xmlns:a16="http://schemas.microsoft.com/office/drawing/2014/main" val="97204799"/>
                    </a:ext>
                  </a:extLst>
                </a:gridCol>
                <a:gridCol w="329184">
                  <a:extLst>
                    <a:ext uri="{9D8B030D-6E8A-4147-A177-3AD203B41FA5}">
                      <a16:colId xmlns:a16="http://schemas.microsoft.com/office/drawing/2014/main" val="2566909236"/>
                    </a:ext>
                  </a:extLst>
                </a:gridCol>
                <a:gridCol w="329184">
                  <a:extLst>
                    <a:ext uri="{9D8B030D-6E8A-4147-A177-3AD203B41FA5}">
                      <a16:colId xmlns:a16="http://schemas.microsoft.com/office/drawing/2014/main" val="913352421"/>
                    </a:ext>
                  </a:extLst>
                </a:gridCol>
                <a:gridCol w="329184">
                  <a:extLst>
                    <a:ext uri="{9D8B030D-6E8A-4147-A177-3AD203B41FA5}">
                      <a16:colId xmlns:a16="http://schemas.microsoft.com/office/drawing/2014/main" val="3476321827"/>
                    </a:ext>
                  </a:extLst>
                </a:gridCol>
                <a:gridCol w="329184">
                  <a:extLst>
                    <a:ext uri="{9D8B030D-6E8A-4147-A177-3AD203B41FA5}">
                      <a16:colId xmlns:a16="http://schemas.microsoft.com/office/drawing/2014/main" val="3178605346"/>
                    </a:ext>
                  </a:extLst>
                </a:gridCol>
                <a:gridCol w="329184">
                  <a:extLst>
                    <a:ext uri="{9D8B030D-6E8A-4147-A177-3AD203B41FA5}">
                      <a16:colId xmlns:a16="http://schemas.microsoft.com/office/drawing/2014/main" val="3258825076"/>
                    </a:ext>
                  </a:extLst>
                </a:gridCol>
                <a:gridCol w="329184">
                  <a:extLst>
                    <a:ext uri="{9D8B030D-6E8A-4147-A177-3AD203B41FA5}">
                      <a16:colId xmlns:a16="http://schemas.microsoft.com/office/drawing/2014/main" val="4083603979"/>
                    </a:ext>
                  </a:extLst>
                </a:gridCol>
                <a:gridCol w="329184">
                  <a:extLst>
                    <a:ext uri="{9D8B030D-6E8A-4147-A177-3AD203B41FA5}">
                      <a16:colId xmlns:a16="http://schemas.microsoft.com/office/drawing/2014/main" val="1748094067"/>
                    </a:ext>
                  </a:extLst>
                </a:gridCol>
                <a:gridCol w="329184">
                  <a:extLst>
                    <a:ext uri="{9D8B030D-6E8A-4147-A177-3AD203B41FA5}">
                      <a16:colId xmlns:a16="http://schemas.microsoft.com/office/drawing/2014/main" val="306156657"/>
                    </a:ext>
                  </a:extLst>
                </a:gridCol>
                <a:gridCol w="329184">
                  <a:extLst>
                    <a:ext uri="{9D8B030D-6E8A-4147-A177-3AD203B41FA5}">
                      <a16:colId xmlns:a16="http://schemas.microsoft.com/office/drawing/2014/main" val="4155039779"/>
                    </a:ext>
                  </a:extLst>
                </a:gridCol>
                <a:gridCol w="329184">
                  <a:extLst>
                    <a:ext uri="{9D8B030D-6E8A-4147-A177-3AD203B41FA5}">
                      <a16:colId xmlns:a16="http://schemas.microsoft.com/office/drawing/2014/main" val="2430685653"/>
                    </a:ext>
                  </a:extLst>
                </a:gridCol>
                <a:gridCol w="329184">
                  <a:extLst>
                    <a:ext uri="{9D8B030D-6E8A-4147-A177-3AD203B41FA5}">
                      <a16:colId xmlns:a16="http://schemas.microsoft.com/office/drawing/2014/main" val="461064975"/>
                    </a:ext>
                  </a:extLst>
                </a:gridCol>
                <a:gridCol w="329184">
                  <a:extLst>
                    <a:ext uri="{9D8B030D-6E8A-4147-A177-3AD203B41FA5}">
                      <a16:colId xmlns:a16="http://schemas.microsoft.com/office/drawing/2014/main" val="2452854012"/>
                    </a:ext>
                  </a:extLst>
                </a:gridCol>
                <a:gridCol w="329184">
                  <a:extLst>
                    <a:ext uri="{9D8B030D-6E8A-4147-A177-3AD203B41FA5}">
                      <a16:colId xmlns:a16="http://schemas.microsoft.com/office/drawing/2014/main" val="2631296202"/>
                    </a:ext>
                  </a:extLst>
                </a:gridCol>
                <a:gridCol w="329184">
                  <a:extLst>
                    <a:ext uri="{9D8B030D-6E8A-4147-A177-3AD203B41FA5}">
                      <a16:colId xmlns:a16="http://schemas.microsoft.com/office/drawing/2014/main" val="805656393"/>
                    </a:ext>
                  </a:extLst>
                </a:gridCol>
                <a:gridCol w="329184">
                  <a:extLst>
                    <a:ext uri="{9D8B030D-6E8A-4147-A177-3AD203B41FA5}">
                      <a16:colId xmlns:a16="http://schemas.microsoft.com/office/drawing/2014/main" val="3198237143"/>
                    </a:ext>
                  </a:extLst>
                </a:gridCol>
                <a:gridCol w="329184">
                  <a:extLst>
                    <a:ext uri="{9D8B030D-6E8A-4147-A177-3AD203B41FA5}">
                      <a16:colId xmlns:a16="http://schemas.microsoft.com/office/drawing/2014/main" val="1862037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72180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AORUS (PH) - 2018-12-11 06:30:00 </a:t>
                      </a:r>
                      <a:r>
                        <a:rPr kumimoji="0" lang="en-US" sz="1000" b="0" i="0" u="none" strike="noStrike" kern="1200" cap="none" spc="0" normalizeH="0" baseline="0" noProof="0">
                          <a:ln>
                            <a:noFill/>
                          </a:ln>
                          <a:solidFill>
                            <a:prstClr val="black"/>
                          </a:solidFill>
                          <a:effectLst/>
                          <a:uLnTx/>
                          <a:uFillTx/>
                          <a:latin typeface="+mn-lt"/>
                          <a:ea typeface="+mn-ea"/>
                          <a:cs typeface="+mn-cs"/>
                        </a:rPr>
                        <a:t> 
 Pick a card... 😎
Any card... 🤔 
GIGABYTE RTX 2080 available  in both ⬛️ &amp; white⬜️ !👍👍👍
#GIGABYTE
#GoBeyond
#GeForceRTX
#RTX2080
#graphicscard
You can also follow us on these accounts:
FB Community : AORUS Community Philippines
Youtube :https://www.youtube.com/c/AorusPH
Instagram: https://www.instagram.com/aorus_ph/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https://scontent.xx.fbcdn.net/v/t1.0-0/p480x480/47378551_1980561012026630_6767638414222163968_n.jpg?_nc_cat=102&amp;_nc_ht=scontent.xx&amp;oh=cc5b5698734b0a301b72ad7707c13749&amp;oe=5CA5B2D6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6438601"/>
                  </a:ext>
                </a:extLst>
              </a:tr>
            </a:tbl>
          </a:graphicData>
        </a:graphic>
      </p:graphicFrame>
      <p:sp>
        <p:nvSpPr>
          <p:cNvPr id="4" name="Text Placeholder 3">
            <a:extLst>
              <a:ext uri="{FF2B5EF4-FFF2-40B4-BE49-F238E27FC236}">
                <a16:creationId xmlns:a16="http://schemas.microsoft.com/office/drawing/2014/main" id="{FF60C40B-F6C6-42B8-AC44-B3D7BA024C7E}"/>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3532199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9910F-57C7-4EFB-832F-1165C8FA5276}"/>
              </a:ext>
            </a:extLst>
          </p:cNvPr>
          <p:cNvSpPr>
            <a:spLocks noGrp="1"/>
          </p:cNvSpPr>
          <p:nvPr>
            <p:ph type="title"/>
          </p:nvPr>
        </p:nvSpPr>
        <p:spPr/>
        <p:txBody>
          <a:bodyPr/>
          <a:lstStyle/>
          <a:p>
            <a:r>
              <a:rPr lang="en-US"/>
              <a:t>Facebook Own Posts Table | MB Competitor- PH - 14 of 26</a:t>
            </a:r>
          </a:p>
        </p:txBody>
      </p:sp>
      <p:graphicFrame>
        <p:nvGraphicFramePr>
          <p:cNvPr id="5" name="Table Placeholder 4">
            <a:extLst>
              <a:ext uri="{FF2B5EF4-FFF2-40B4-BE49-F238E27FC236}">
                <a16:creationId xmlns:a16="http://schemas.microsoft.com/office/drawing/2014/main" id="{3313DAB8-2CFA-4570-88C7-0BE580637CE3}"/>
              </a:ext>
            </a:extLst>
          </p:cNvPr>
          <p:cNvGraphicFramePr>
            <a:graphicFrameLocks noGrp="1"/>
          </p:cNvGraphicFramePr>
          <p:nvPr>
            <p:ph type="tbl" sz="quarter" idx="13"/>
            <p:extLst>
              <p:ext uri="{D42A27DB-BD31-4B8C-83A1-F6EECF244321}">
                <p14:modId xmlns:p14="http://schemas.microsoft.com/office/powerpoint/2010/main" val="1884472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6611847"/>
                    </a:ext>
                  </a:extLst>
                </a:gridCol>
                <a:gridCol w="905256">
                  <a:extLst>
                    <a:ext uri="{9D8B030D-6E8A-4147-A177-3AD203B41FA5}">
                      <a16:colId xmlns:a16="http://schemas.microsoft.com/office/drawing/2014/main" val="3808582690"/>
                    </a:ext>
                  </a:extLst>
                </a:gridCol>
                <a:gridCol w="329184">
                  <a:extLst>
                    <a:ext uri="{9D8B030D-6E8A-4147-A177-3AD203B41FA5}">
                      <a16:colId xmlns:a16="http://schemas.microsoft.com/office/drawing/2014/main" val="2449103036"/>
                    </a:ext>
                  </a:extLst>
                </a:gridCol>
                <a:gridCol w="329184">
                  <a:extLst>
                    <a:ext uri="{9D8B030D-6E8A-4147-A177-3AD203B41FA5}">
                      <a16:colId xmlns:a16="http://schemas.microsoft.com/office/drawing/2014/main" val="3788836340"/>
                    </a:ext>
                  </a:extLst>
                </a:gridCol>
                <a:gridCol w="329184">
                  <a:extLst>
                    <a:ext uri="{9D8B030D-6E8A-4147-A177-3AD203B41FA5}">
                      <a16:colId xmlns:a16="http://schemas.microsoft.com/office/drawing/2014/main" val="2199002313"/>
                    </a:ext>
                  </a:extLst>
                </a:gridCol>
                <a:gridCol w="329184">
                  <a:extLst>
                    <a:ext uri="{9D8B030D-6E8A-4147-A177-3AD203B41FA5}">
                      <a16:colId xmlns:a16="http://schemas.microsoft.com/office/drawing/2014/main" val="2787836287"/>
                    </a:ext>
                  </a:extLst>
                </a:gridCol>
                <a:gridCol w="329184">
                  <a:extLst>
                    <a:ext uri="{9D8B030D-6E8A-4147-A177-3AD203B41FA5}">
                      <a16:colId xmlns:a16="http://schemas.microsoft.com/office/drawing/2014/main" val="2701597841"/>
                    </a:ext>
                  </a:extLst>
                </a:gridCol>
                <a:gridCol w="329184">
                  <a:extLst>
                    <a:ext uri="{9D8B030D-6E8A-4147-A177-3AD203B41FA5}">
                      <a16:colId xmlns:a16="http://schemas.microsoft.com/office/drawing/2014/main" val="3831582823"/>
                    </a:ext>
                  </a:extLst>
                </a:gridCol>
                <a:gridCol w="329184">
                  <a:extLst>
                    <a:ext uri="{9D8B030D-6E8A-4147-A177-3AD203B41FA5}">
                      <a16:colId xmlns:a16="http://schemas.microsoft.com/office/drawing/2014/main" val="735361540"/>
                    </a:ext>
                  </a:extLst>
                </a:gridCol>
                <a:gridCol w="329184">
                  <a:extLst>
                    <a:ext uri="{9D8B030D-6E8A-4147-A177-3AD203B41FA5}">
                      <a16:colId xmlns:a16="http://schemas.microsoft.com/office/drawing/2014/main" val="2728413482"/>
                    </a:ext>
                  </a:extLst>
                </a:gridCol>
                <a:gridCol w="329184">
                  <a:extLst>
                    <a:ext uri="{9D8B030D-6E8A-4147-A177-3AD203B41FA5}">
                      <a16:colId xmlns:a16="http://schemas.microsoft.com/office/drawing/2014/main" val="364140295"/>
                    </a:ext>
                  </a:extLst>
                </a:gridCol>
                <a:gridCol w="329184">
                  <a:extLst>
                    <a:ext uri="{9D8B030D-6E8A-4147-A177-3AD203B41FA5}">
                      <a16:colId xmlns:a16="http://schemas.microsoft.com/office/drawing/2014/main" val="714234577"/>
                    </a:ext>
                  </a:extLst>
                </a:gridCol>
                <a:gridCol w="329184">
                  <a:extLst>
                    <a:ext uri="{9D8B030D-6E8A-4147-A177-3AD203B41FA5}">
                      <a16:colId xmlns:a16="http://schemas.microsoft.com/office/drawing/2014/main" val="1249130868"/>
                    </a:ext>
                  </a:extLst>
                </a:gridCol>
                <a:gridCol w="329184">
                  <a:extLst>
                    <a:ext uri="{9D8B030D-6E8A-4147-A177-3AD203B41FA5}">
                      <a16:colId xmlns:a16="http://schemas.microsoft.com/office/drawing/2014/main" val="2224497184"/>
                    </a:ext>
                  </a:extLst>
                </a:gridCol>
                <a:gridCol w="329184">
                  <a:extLst>
                    <a:ext uri="{9D8B030D-6E8A-4147-A177-3AD203B41FA5}">
                      <a16:colId xmlns:a16="http://schemas.microsoft.com/office/drawing/2014/main" val="499265988"/>
                    </a:ext>
                  </a:extLst>
                </a:gridCol>
                <a:gridCol w="329184">
                  <a:extLst>
                    <a:ext uri="{9D8B030D-6E8A-4147-A177-3AD203B41FA5}">
                      <a16:colId xmlns:a16="http://schemas.microsoft.com/office/drawing/2014/main" val="3126546657"/>
                    </a:ext>
                  </a:extLst>
                </a:gridCol>
                <a:gridCol w="329184">
                  <a:extLst>
                    <a:ext uri="{9D8B030D-6E8A-4147-A177-3AD203B41FA5}">
                      <a16:colId xmlns:a16="http://schemas.microsoft.com/office/drawing/2014/main" val="1761552961"/>
                    </a:ext>
                  </a:extLst>
                </a:gridCol>
                <a:gridCol w="329184">
                  <a:extLst>
                    <a:ext uri="{9D8B030D-6E8A-4147-A177-3AD203B41FA5}">
                      <a16:colId xmlns:a16="http://schemas.microsoft.com/office/drawing/2014/main" val="1951256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2286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(PH) - 2018-12-11 05:00:00 </a:t>
                      </a:r>
                      <a:r>
                        <a:rPr kumimoji="0" lang="en-US" sz="1000" b="0" i="0" u="none" strike="noStrike" kern="1200" cap="none" spc="0" normalizeH="0" baseline="0" noProof="0">
                          <a:ln>
                            <a:noFill/>
                          </a:ln>
                          <a:solidFill>
                            <a:prstClr val="black"/>
                          </a:solidFill>
                          <a:effectLst/>
                          <a:uLnTx/>
                          <a:uFillTx/>
                          <a:latin typeface="+mn-lt"/>
                          <a:ea typeface="+mn-ea"/>
                          <a:cs typeface="+mn-cs"/>
                        </a:rPr>
                        <a:t> 
 Is the MSI MEG GODLIKE motherboard your favorite? Show your support, and win!
1. Like MSI Gaming on Facebook
2. Follow @msigaming_philippines on Instagram
3. Update your Profile picture with the MSI Z390 FB profile frame (go to your profile &gt; update profile picture &gt; add frame &gt; search for MSIZ390 and all Z390 Frames will appear)
4. Include in the caption which MSI Z390 motherboards do you like the most? Why?
5. Tag 3 friends on your post
6. Use the hashtags #MSIGAMINGPH #MSIZ390 #NewDimensions390 #Z390family #Intel
6. Set the post to Public
SIX lucky winners will get a chance to win the Limited Edition MSI Shot Glass Set. That's right - SIX winners will win ALL six designs each!
Hurry! Promo runs until December 31, 2018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https://scontent.xx.fbcdn.net/v/t39.1997-6/p720x720/47613537_202602697344582_3261840520996978688_n.png?_nc_cat=104&amp;_nc_ht=scontent.xx&amp;oh=f4d95ce7205c2ef2be39a05fea60df96&amp;oe=5CA6EE23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57274368"/>
                  </a:ext>
                </a:extLst>
              </a:tr>
            </a:tbl>
          </a:graphicData>
        </a:graphic>
      </p:graphicFrame>
      <p:sp>
        <p:nvSpPr>
          <p:cNvPr id="4" name="Text Placeholder 3">
            <a:extLst>
              <a:ext uri="{FF2B5EF4-FFF2-40B4-BE49-F238E27FC236}">
                <a16:creationId xmlns:a16="http://schemas.microsoft.com/office/drawing/2014/main" id="{D5E4D714-A212-4583-A4E1-891D5AC6FDDA}"/>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3847750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0B6DD-C0B0-49D0-927F-A4DC861ACACE}"/>
              </a:ext>
            </a:extLst>
          </p:cNvPr>
          <p:cNvSpPr>
            <a:spLocks noGrp="1"/>
          </p:cNvSpPr>
          <p:nvPr>
            <p:ph type="title"/>
          </p:nvPr>
        </p:nvSpPr>
        <p:spPr/>
        <p:txBody>
          <a:bodyPr/>
          <a:lstStyle/>
          <a:p>
            <a:r>
              <a:rPr lang="en-US"/>
              <a:t>Facebook Own Posts Table | MB Competitor- PH - 15 of 26</a:t>
            </a:r>
          </a:p>
        </p:txBody>
      </p:sp>
      <p:graphicFrame>
        <p:nvGraphicFramePr>
          <p:cNvPr id="5" name="Table Placeholder 4">
            <a:extLst>
              <a:ext uri="{FF2B5EF4-FFF2-40B4-BE49-F238E27FC236}">
                <a16:creationId xmlns:a16="http://schemas.microsoft.com/office/drawing/2014/main" id="{A568F1BA-6FBE-44ED-B74A-0037270BA931}"/>
              </a:ext>
            </a:extLst>
          </p:cNvPr>
          <p:cNvGraphicFramePr>
            <a:graphicFrameLocks noGrp="1"/>
          </p:cNvGraphicFramePr>
          <p:nvPr>
            <p:ph type="tbl" sz="quarter" idx="13"/>
            <p:extLst>
              <p:ext uri="{D42A27DB-BD31-4B8C-83A1-F6EECF244321}">
                <p14:modId xmlns:p14="http://schemas.microsoft.com/office/powerpoint/2010/main" val="3072866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1361551"/>
                    </a:ext>
                  </a:extLst>
                </a:gridCol>
                <a:gridCol w="905256">
                  <a:extLst>
                    <a:ext uri="{9D8B030D-6E8A-4147-A177-3AD203B41FA5}">
                      <a16:colId xmlns:a16="http://schemas.microsoft.com/office/drawing/2014/main" val="4098818318"/>
                    </a:ext>
                  </a:extLst>
                </a:gridCol>
                <a:gridCol w="329184">
                  <a:extLst>
                    <a:ext uri="{9D8B030D-6E8A-4147-A177-3AD203B41FA5}">
                      <a16:colId xmlns:a16="http://schemas.microsoft.com/office/drawing/2014/main" val="2307769204"/>
                    </a:ext>
                  </a:extLst>
                </a:gridCol>
                <a:gridCol w="329184">
                  <a:extLst>
                    <a:ext uri="{9D8B030D-6E8A-4147-A177-3AD203B41FA5}">
                      <a16:colId xmlns:a16="http://schemas.microsoft.com/office/drawing/2014/main" val="1366800878"/>
                    </a:ext>
                  </a:extLst>
                </a:gridCol>
                <a:gridCol w="329184">
                  <a:extLst>
                    <a:ext uri="{9D8B030D-6E8A-4147-A177-3AD203B41FA5}">
                      <a16:colId xmlns:a16="http://schemas.microsoft.com/office/drawing/2014/main" val="4153812927"/>
                    </a:ext>
                  </a:extLst>
                </a:gridCol>
                <a:gridCol w="329184">
                  <a:extLst>
                    <a:ext uri="{9D8B030D-6E8A-4147-A177-3AD203B41FA5}">
                      <a16:colId xmlns:a16="http://schemas.microsoft.com/office/drawing/2014/main" val="897819599"/>
                    </a:ext>
                  </a:extLst>
                </a:gridCol>
                <a:gridCol w="329184">
                  <a:extLst>
                    <a:ext uri="{9D8B030D-6E8A-4147-A177-3AD203B41FA5}">
                      <a16:colId xmlns:a16="http://schemas.microsoft.com/office/drawing/2014/main" val="450961416"/>
                    </a:ext>
                  </a:extLst>
                </a:gridCol>
                <a:gridCol w="329184">
                  <a:extLst>
                    <a:ext uri="{9D8B030D-6E8A-4147-A177-3AD203B41FA5}">
                      <a16:colId xmlns:a16="http://schemas.microsoft.com/office/drawing/2014/main" val="3886623044"/>
                    </a:ext>
                  </a:extLst>
                </a:gridCol>
                <a:gridCol w="329184">
                  <a:extLst>
                    <a:ext uri="{9D8B030D-6E8A-4147-A177-3AD203B41FA5}">
                      <a16:colId xmlns:a16="http://schemas.microsoft.com/office/drawing/2014/main" val="792627340"/>
                    </a:ext>
                  </a:extLst>
                </a:gridCol>
                <a:gridCol w="329184">
                  <a:extLst>
                    <a:ext uri="{9D8B030D-6E8A-4147-A177-3AD203B41FA5}">
                      <a16:colId xmlns:a16="http://schemas.microsoft.com/office/drawing/2014/main" val="1638147539"/>
                    </a:ext>
                  </a:extLst>
                </a:gridCol>
                <a:gridCol w="329184">
                  <a:extLst>
                    <a:ext uri="{9D8B030D-6E8A-4147-A177-3AD203B41FA5}">
                      <a16:colId xmlns:a16="http://schemas.microsoft.com/office/drawing/2014/main" val="1308689326"/>
                    </a:ext>
                  </a:extLst>
                </a:gridCol>
                <a:gridCol w="329184">
                  <a:extLst>
                    <a:ext uri="{9D8B030D-6E8A-4147-A177-3AD203B41FA5}">
                      <a16:colId xmlns:a16="http://schemas.microsoft.com/office/drawing/2014/main" val="2765195217"/>
                    </a:ext>
                  </a:extLst>
                </a:gridCol>
                <a:gridCol w="329184">
                  <a:extLst>
                    <a:ext uri="{9D8B030D-6E8A-4147-A177-3AD203B41FA5}">
                      <a16:colId xmlns:a16="http://schemas.microsoft.com/office/drawing/2014/main" val="1433121486"/>
                    </a:ext>
                  </a:extLst>
                </a:gridCol>
                <a:gridCol w="329184">
                  <a:extLst>
                    <a:ext uri="{9D8B030D-6E8A-4147-A177-3AD203B41FA5}">
                      <a16:colId xmlns:a16="http://schemas.microsoft.com/office/drawing/2014/main" val="1329332589"/>
                    </a:ext>
                  </a:extLst>
                </a:gridCol>
                <a:gridCol w="329184">
                  <a:extLst>
                    <a:ext uri="{9D8B030D-6E8A-4147-A177-3AD203B41FA5}">
                      <a16:colId xmlns:a16="http://schemas.microsoft.com/office/drawing/2014/main" val="4090453029"/>
                    </a:ext>
                  </a:extLst>
                </a:gridCol>
                <a:gridCol w="329184">
                  <a:extLst>
                    <a:ext uri="{9D8B030D-6E8A-4147-A177-3AD203B41FA5}">
                      <a16:colId xmlns:a16="http://schemas.microsoft.com/office/drawing/2014/main" val="837711610"/>
                    </a:ext>
                  </a:extLst>
                </a:gridCol>
                <a:gridCol w="329184">
                  <a:extLst>
                    <a:ext uri="{9D8B030D-6E8A-4147-A177-3AD203B41FA5}">
                      <a16:colId xmlns:a16="http://schemas.microsoft.com/office/drawing/2014/main" val="1261354253"/>
                    </a:ext>
                  </a:extLst>
                </a:gridCol>
                <a:gridCol w="329184">
                  <a:extLst>
                    <a:ext uri="{9D8B030D-6E8A-4147-A177-3AD203B41FA5}">
                      <a16:colId xmlns:a16="http://schemas.microsoft.com/office/drawing/2014/main" val="28977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75125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(PH) - 2018-12-11 03:00:00 </a:t>
                      </a:r>
                      <a:r>
                        <a:rPr kumimoji="0" lang="en-US" sz="1000" b="0" i="0" u="none" strike="noStrike" kern="1200" cap="none" spc="0" normalizeH="0" baseline="0" noProof="0">
                          <a:ln>
                            <a:noFill/>
                          </a:ln>
                          <a:solidFill>
                            <a:prstClr val="black"/>
                          </a:solidFill>
                          <a:effectLst/>
                          <a:uLnTx/>
                          <a:uFillTx/>
                          <a:latin typeface="+mn-lt"/>
                          <a:ea typeface="+mn-ea"/>
                          <a:cs typeface="+mn-cs"/>
                        </a:rPr>
                        <a:t> 
 Play to win with full confidence. MSI Gaming has you covered. ;)
#MSI #Gaming #TrueGaming #PlayToWin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https://scontent.xx.fbcdn.net/v/t1.0-9/p720x720/48374410_2035627343139515_6883212685622640640_o.jpg?_nc_cat=105&amp;_nc_ht=scontent.xx&amp;oh=391b1ad0d26a9940950b37547fb16af9&amp;oe=5CA3CADC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57153118"/>
                  </a:ext>
                </a:extLst>
              </a:tr>
            </a:tbl>
          </a:graphicData>
        </a:graphic>
      </p:graphicFrame>
      <p:sp>
        <p:nvSpPr>
          <p:cNvPr id="4" name="Text Placeholder 3">
            <a:extLst>
              <a:ext uri="{FF2B5EF4-FFF2-40B4-BE49-F238E27FC236}">
                <a16:creationId xmlns:a16="http://schemas.microsoft.com/office/drawing/2014/main" id="{9B41F431-157B-4886-8A38-4ABC06AE2245}"/>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2717939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34119-95E5-4986-B145-D146F9410E9C}"/>
              </a:ext>
            </a:extLst>
          </p:cNvPr>
          <p:cNvSpPr>
            <a:spLocks noGrp="1"/>
          </p:cNvSpPr>
          <p:nvPr>
            <p:ph type="title"/>
          </p:nvPr>
        </p:nvSpPr>
        <p:spPr/>
        <p:txBody>
          <a:bodyPr/>
          <a:lstStyle/>
          <a:p>
            <a:r>
              <a:rPr lang="en-US"/>
              <a:t>Facebook Own Posts Table | MB Competitor- PH - 16 of 26</a:t>
            </a:r>
          </a:p>
        </p:txBody>
      </p:sp>
      <p:graphicFrame>
        <p:nvGraphicFramePr>
          <p:cNvPr id="5" name="Table Placeholder 4">
            <a:extLst>
              <a:ext uri="{FF2B5EF4-FFF2-40B4-BE49-F238E27FC236}">
                <a16:creationId xmlns:a16="http://schemas.microsoft.com/office/drawing/2014/main" id="{BDF4CC14-D0B8-4A36-A157-C0908F83E413}"/>
              </a:ext>
            </a:extLst>
          </p:cNvPr>
          <p:cNvGraphicFramePr>
            <a:graphicFrameLocks noGrp="1"/>
          </p:cNvGraphicFramePr>
          <p:nvPr>
            <p:ph type="tbl" sz="quarter" idx="13"/>
            <p:extLst>
              <p:ext uri="{D42A27DB-BD31-4B8C-83A1-F6EECF244321}">
                <p14:modId xmlns:p14="http://schemas.microsoft.com/office/powerpoint/2010/main" val="4041294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5874318"/>
                    </a:ext>
                  </a:extLst>
                </a:gridCol>
                <a:gridCol w="905256">
                  <a:extLst>
                    <a:ext uri="{9D8B030D-6E8A-4147-A177-3AD203B41FA5}">
                      <a16:colId xmlns:a16="http://schemas.microsoft.com/office/drawing/2014/main" val="196206886"/>
                    </a:ext>
                  </a:extLst>
                </a:gridCol>
                <a:gridCol w="329184">
                  <a:extLst>
                    <a:ext uri="{9D8B030D-6E8A-4147-A177-3AD203B41FA5}">
                      <a16:colId xmlns:a16="http://schemas.microsoft.com/office/drawing/2014/main" val="1069252324"/>
                    </a:ext>
                  </a:extLst>
                </a:gridCol>
                <a:gridCol w="329184">
                  <a:extLst>
                    <a:ext uri="{9D8B030D-6E8A-4147-A177-3AD203B41FA5}">
                      <a16:colId xmlns:a16="http://schemas.microsoft.com/office/drawing/2014/main" val="4220330873"/>
                    </a:ext>
                  </a:extLst>
                </a:gridCol>
                <a:gridCol w="329184">
                  <a:extLst>
                    <a:ext uri="{9D8B030D-6E8A-4147-A177-3AD203B41FA5}">
                      <a16:colId xmlns:a16="http://schemas.microsoft.com/office/drawing/2014/main" val="887197934"/>
                    </a:ext>
                  </a:extLst>
                </a:gridCol>
                <a:gridCol w="329184">
                  <a:extLst>
                    <a:ext uri="{9D8B030D-6E8A-4147-A177-3AD203B41FA5}">
                      <a16:colId xmlns:a16="http://schemas.microsoft.com/office/drawing/2014/main" val="2256570739"/>
                    </a:ext>
                  </a:extLst>
                </a:gridCol>
                <a:gridCol w="329184">
                  <a:extLst>
                    <a:ext uri="{9D8B030D-6E8A-4147-A177-3AD203B41FA5}">
                      <a16:colId xmlns:a16="http://schemas.microsoft.com/office/drawing/2014/main" val="3521291126"/>
                    </a:ext>
                  </a:extLst>
                </a:gridCol>
                <a:gridCol w="329184">
                  <a:extLst>
                    <a:ext uri="{9D8B030D-6E8A-4147-A177-3AD203B41FA5}">
                      <a16:colId xmlns:a16="http://schemas.microsoft.com/office/drawing/2014/main" val="732872920"/>
                    </a:ext>
                  </a:extLst>
                </a:gridCol>
                <a:gridCol w="329184">
                  <a:extLst>
                    <a:ext uri="{9D8B030D-6E8A-4147-A177-3AD203B41FA5}">
                      <a16:colId xmlns:a16="http://schemas.microsoft.com/office/drawing/2014/main" val="3310176067"/>
                    </a:ext>
                  </a:extLst>
                </a:gridCol>
                <a:gridCol w="329184">
                  <a:extLst>
                    <a:ext uri="{9D8B030D-6E8A-4147-A177-3AD203B41FA5}">
                      <a16:colId xmlns:a16="http://schemas.microsoft.com/office/drawing/2014/main" val="133088669"/>
                    </a:ext>
                  </a:extLst>
                </a:gridCol>
                <a:gridCol w="329184">
                  <a:extLst>
                    <a:ext uri="{9D8B030D-6E8A-4147-A177-3AD203B41FA5}">
                      <a16:colId xmlns:a16="http://schemas.microsoft.com/office/drawing/2014/main" val="1917915660"/>
                    </a:ext>
                  </a:extLst>
                </a:gridCol>
                <a:gridCol w="329184">
                  <a:extLst>
                    <a:ext uri="{9D8B030D-6E8A-4147-A177-3AD203B41FA5}">
                      <a16:colId xmlns:a16="http://schemas.microsoft.com/office/drawing/2014/main" val="2331478281"/>
                    </a:ext>
                  </a:extLst>
                </a:gridCol>
                <a:gridCol w="329184">
                  <a:extLst>
                    <a:ext uri="{9D8B030D-6E8A-4147-A177-3AD203B41FA5}">
                      <a16:colId xmlns:a16="http://schemas.microsoft.com/office/drawing/2014/main" val="2849935940"/>
                    </a:ext>
                  </a:extLst>
                </a:gridCol>
                <a:gridCol w="329184">
                  <a:extLst>
                    <a:ext uri="{9D8B030D-6E8A-4147-A177-3AD203B41FA5}">
                      <a16:colId xmlns:a16="http://schemas.microsoft.com/office/drawing/2014/main" val="3246571799"/>
                    </a:ext>
                  </a:extLst>
                </a:gridCol>
                <a:gridCol w="329184">
                  <a:extLst>
                    <a:ext uri="{9D8B030D-6E8A-4147-A177-3AD203B41FA5}">
                      <a16:colId xmlns:a16="http://schemas.microsoft.com/office/drawing/2014/main" val="814807247"/>
                    </a:ext>
                  </a:extLst>
                </a:gridCol>
                <a:gridCol w="329184">
                  <a:extLst>
                    <a:ext uri="{9D8B030D-6E8A-4147-A177-3AD203B41FA5}">
                      <a16:colId xmlns:a16="http://schemas.microsoft.com/office/drawing/2014/main" val="1902961370"/>
                    </a:ext>
                  </a:extLst>
                </a:gridCol>
                <a:gridCol w="329184">
                  <a:extLst>
                    <a:ext uri="{9D8B030D-6E8A-4147-A177-3AD203B41FA5}">
                      <a16:colId xmlns:a16="http://schemas.microsoft.com/office/drawing/2014/main" val="427369613"/>
                    </a:ext>
                  </a:extLst>
                </a:gridCol>
                <a:gridCol w="329184">
                  <a:extLst>
                    <a:ext uri="{9D8B030D-6E8A-4147-A177-3AD203B41FA5}">
                      <a16:colId xmlns:a16="http://schemas.microsoft.com/office/drawing/2014/main" val="1321758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25133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AORUS (PH) - 2018-12-11 01:51:19 </a:t>
                      </a:r>
                      <a:r>
                        <a:rPr kumimoji="0" lang="en-US" sz="1000" b="0" i="0" u="none" strike="noStrike" kern="1200" cap="none" spc="0" normalizeH="0" baseline="0" noProof="0">
                          <a:ln>
                            <a:noFill/>
                          </a:ln>
                          <a:solidFill>
                            <a:prstClr val="black"/>
                          </a:solidFill>
                          <a:effectLst/>
                          <a:uLnTx/>
                          <a:uFillTx/>
                          <a:latin typeface="+mn-lt"/>
                          <a:ea typeface="+mn-ea"/>
                          <a:cs typeface="+mn-cs"/>
                        </a:rPr>
                        <a:t> 
 Another Falcon has landed the Z390 AORUS XTREME, designed for avid overclockers and hardware enthusiasts that seek to take their system to the absolute limit. 
For stock availability, please contact your local retail shop :)
✅Packed with:
👉16 Phases IR Digital VRM Solution with PowIRstage
👉Cutting-edge Thermal Design with Fins-Array Heatsink, Direct Touch Heatpipe and NanoCarbon Baseplate
👉Onboard Intel CNVI 802.11ac 2x2 Wave 2 Wi-Fi with All new AORUS Antenna
👉127dB SNR AMP-UP Audio with High-End ESS SABRE 9018K2M 👉DAC, LME 49720 and OPA1622 OP-AMP, WIMA audio capacitors
👉AQUANTIA® 10GbE BASE-T LAN and Intel® Gigabit LAN
👉Intel® Thunderbolt™ 3 onboard
👉Exclusive RGB FAN COMMANDER and OC Touch for professional casemodders and overclockers
👉Triple Ultra-Fast M.2 with PCIe Gen3 x4 interface with Triple Thermal Guards
✅Product Link:
https://www.aorus.com/Z390-AORUS-XTREME-rev-10
#aorus
#gigabyte
#z390xtreme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https://scontent.xx.fbcdn.net/v/t1.0-9/s720x720/48064321_1988833121199419_121380306975457280_o.jpg?_nc_cat=104&amp;_nc_ht=scontent.xx&amp;oh=f4d2dde9c78cadf9d0334cb581e8b1e5&amp;oe=5C91E7BF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61549137"/>
                  </a:ext>
                </a:extLst>
              </a:tr>
            </a:tbl>
          </a:graphicData>
        </a:graphic>
      </p:graphicFrame>
      <p:sp>
        <p:nvSpPr>
          <p:cNvPr id="4" name="Text Placeholder 3">
            <a:extLst>
              <a:ext uri="{FF2B5EF4-FFF2-40B4-BE49-F238E27FC236}">
                <a16:creationId xmlns:a16="http://schemas.microsoft.com/office/drawing/2014/main" id="{F0103B90-33AB-498B-967A-AF2AB697CD1F}"/>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1162843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99F20-675D-4034-A236-FB4D8B3303D0}"/>
              </a:ext>
            </a:extLst>
          </p:cNvPr>
          <p:cNvSpPr>
            <a:spLocks noGrp="1"/>
          </p:cNvSpPr>
          <p:nvPr>
            <p:ph type="title"/>
          </p:nvPr>
        </p:nvSpPr>
        <p:spPr/>
        <p:txBody>
          <a:bodyPr/>
          <a:lstStyle/>
          <a:p>
            <a:r>
              <a:rPr lang="en-US"/>
              <a:t>Facebook Own Posts Table | MB Competitor- PH - 17 of 26</a:t>
            </a:r>
          </a:p>
        </p:txBody>
      </p:sp>
      <p:graphicFrame>
        <p:nvGraphicFramePr>
          <p:cNvPr id="5" name="Table Placeholder 4">
            <a:extLst>
              <a:ext uri="{FF2B5EF4-FFF2-40B4-BE49-F238E27FC236}">
                <a16:creationId xmlns:a16="http://schemas.microsoft.com/office/drawing/2014/main" id="{88071988-7778-4322-984B-08A2B0918D44}"/>
              </a:ext>
            </a:extLst>
          </p:cNvPr>
          <p:cNvGraphicFramePr>
            <a:graphicFrameLocks noGrp="1"/>
          </p:cNvGraphicFramePr>
          <p:nvPr>
            <p:ph type="tbl" sz="quarter" idx="13"/>
            <p:extLst>
              <p:ext uri="{D42A27DB-BD31-4B8C-83A1-F6EECF244321}">
                <p14:modId xmlns:p14="http://schemas.microsoft.com/office/powerpoint/2010/main" val="1138608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3765261"/>
                    </a:ext>
                  </a:extLst>
                </a:gridCol>
                <a:gridCol w="905256">
                  <a:extLst>
                    <a:ext uri="{9D8B030D-6E8A-4147-A177-3AD203B41FA5}">
                      <a16:colId xmlns:a16="http://schemas.microsoft.com/office/drawing/2014/main" val="1678669815"/>
                    </a:ext>
                  </a:extLst>
                </a:gridCol>
                <a:gridCol w="329184">
                  <a:extLst>
                    <a:ext uri="{9D8B030D-6E8A-4147-A177-3AD203B41FA5}">
                      <a16:colId xmlns:a16="http://schemas.microsoft.com/office/drawing/2014/main" val="1655533557"/>
                    </a:ext>
                  </a:extLst>
                </a:gridCol>
                <a:gridCol w="329184">
                  <a:extLst>
                    <a:ext uri="{9D8B030D-6E8A-4147-A177-3AD203B41FA5}">
                      <a16:colId xmlns:a16="http://schemas.microsoft.com/office/drawing/2014/main" val="1014736487"/>
                    </a:ext>
                  </a:extLst>
                </a:gridCol>
                <a:gridCol w="329184">
                  <a:extLst>
                    <a:ext uri="{9D8B030D-6E8A-4147-A177-3AD203B41FA5}">
                      <a16:colId xmlns:a16="http://schemas.microsoft.com/office/drawing/2014/main" val="154548504"/>
                    </a:ext>
                  </a:extLst>
                </a:gridCol>
                <a:gridCol w="329184">
                  <a:extLst>
                    <a:ext uri="{9D8B030D-6E8A-4147-A177-3AD203B41FA5}">
                      <a16:colId xmlns:a16="http://schemas.microsoft.com/office/drawing/2014/main" val="3313369062"/>
                    </a:ext>
                  </a:extLst>
                </a:gridCol>
                <a:gridCol w="329184">
                  <a:extLst>
                    <a:ext uri="{9D8B030D-6E8A-4147-A177-3AD203B41FA5}">
                      <a16:colId xmlns:a16="http://schemas.microsoft.com/office/drawing/2014/main" val="1416755320"/>
                    </a:ext>
                  </a:extLst>
                </a:gridCol>
                <a:gridCol w="329184">
                  <a:extLst>
                    <a:ext uri="{9D8B030D-6E8A-4147-A177-3AD203B41FA5}">
                      <a16:colId xmlns:a16="http://schemas.microsoft.com/office/drawing/2014/main" val="1218200091"/>
                    </a:ext>
                  </a:extLst>
                </a:gridCol>
                <a:gridCol w="329184">
                  <a:extLst>
                    <a:ext uri="{9D8B030D-6E8A-4147-A177-3AD203B41FA5}">
                      <a16:colId xmlns:a16="http://schemas.microsoft.com/office/drawing/2014/main" val="286802951"/>
                    </a:ext>
                  </a:extLst>
                </a:gridCol>
                <a:gridCol w="329184">
                  <a:extLst>
                    <a:ext uri="{9D8B030D-6E8A-4147-A177-3AD203B41FA5}">
                      <a16:colId xmlns:a16="http://schemas.microsoft.com/office/drawing/2014/main" val="4048616122"/>
                    </a:ext>
                  </a:extLst>
                </a:gridCol>
                <a:gridCol w="329184">
                  <a:extLst>
                    <a:ext uri="{9D8B030D-6E8A-4147-A177-3AD203B41FA5}">
                      <a16:colId xmlns:a16="http://schemas.microsoft.com/office/drawing/2014/main" val="3119297318"/>
                    </a:ext>
                  </a:extLst>
                </a:gridCol>
                <a:gridCol w="329184">
                  <a:extLst>
                    <a:ext uri="{9D8B030D-6E8A-4147-A177-3AD203B41FA5}">
                      <a16:colId xmlns:a16="http://schemas.microsoft.com/office/drawing/2014/main" val="4191024622"/>
                    </a:ext>
                  </a:extLst>
                </a:gridCol>
                <a:gridCol w="329184">
                  <a:extLst>
                    <a:ext uri="{9D8B030D-6E8A-4147-A177-3AD203B41FA5}">
                      <a16:colId xmlns:a16="http://schemas.microsoft.com/office/drawing/2014/main" val="257946874"/>
                    </a:ext>
                  </a:extLst>
                </a:gridCol>
                <a:gridCol w="329184">
                  <a:extLst>
                    <a:ext uri="{9D8B030D-6E8A-4147-A177-3AD203B41FA5}">
                      <a16:colId xmlns:a16="http://schemas.microsoft.com/office/drawing/2014/main" val="1355879964"/>
                    </a:ext>
                  </a:extLst>
                </a:gridCol>
                <a:gridCol w="329184">
                  <a:extLst>
                    <a:ext uri="{9D8B030D-6E8A-4147-A177-3AD203B41FA5}">
                      <a16:colId xmlns:a16="http://schemas.microsoft.com/office/drawing/2014/main" val="1047035985"/>
                    </a:ext>
                  </a:extLst>
                </a:gridCol>
                <a:gridCol w="329184">
                  <a:extLst>
                    <a:ext uri="{9D8B030D-6E8A-4147-A177-3AD203B41FA5}">
                      <a16:colId xmlns:a16="http://schemas.microsoft.com/office/drawing/2014/main" val="4281310403"/>
                    </a:ext>
                  </a:extLst>
                </a:gridCol>
                <a:gridCol w="329184">
                  <a:extLst>
                    <a:ext uri="{9D8B030D-6E8A-4147-A177-3AD203B41FA5}">
                      <a16:colId xmlns:a16="http://schemas.microsoft.com/office/drawing/2014/main" val="624617050"/>
                    </a:ext>
                  </a:extLst>
                </a:gridCol>
                <a:gridCol w="329184">
                  <a:extLst>
                    <a:ext uri="{9D8B030D-6E8A-4147-A177-3AD203B41FA5}">
                      <a16:colId xmlns:a16="http://schemas.microsoft.com/office/drawing/2014/main" val="1894069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5617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(PH) - 2018-12-11 00:54:13 </a:t>
                      </a:r>
                      <a:r>
                        <a:rPr kumimoji="0" lang="en-US" sz="1000" b="0" i="0" u="none" strike="noStrike" kern="1200" cap="none" spc="0" normalizeH="0" baseline="0" noProof="0">
                          <a:ln>
                            <a:noFill/>
                          </a:ln>
                          <a:solidFill>
                            <a:prstClr val="black"/>
                          </a:solidFill>
                          <a:effectLst/>
                          <a:uLnTx/>
                          <a:uFillTx/>
                          <a:latin typeface="+mn-lt"/>
                          <a:ea typeface="+mn-ea"/>
                          <a:cs typeface="+mn-cs"/>
                        </a:rPr>
                        <a:t> 
 Creating your Project with VIVO and MSI PS42 is a perfect combination. With Vivo V11 that Perfect Shots will give you the best Image Quality you wanted.
And with MSI PS42 Thin Bezel and Lightweight Feature. You can make your projects even on the Go!
#TrueGaming #MSIgaming #MSI #VivoV11 #VivoxMSI
 — Products shown: MSI PS42 8RD-210PH and MSI PS42 8M-211PH.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https://scontent.xx.fbcdn.net/v/t1.0-9/p720x720/48389684_2036744783027771_5730023565898547200_n.jpg?_nc_cat=101&amp;_nc_ht=scontent.xx&amp;oh=2afb8f123e00dc1fc8bf75c6daf6b095&amp;oe=5CB05C38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96099292"/>
                  </a:ext>
                </a:extLst>
              </a:tr>
            </a:tbl>
          </a:graphicData>
        </a:graphic>
      </p:graphicFrame>
      <p:sp>
        <p:nvSpPr>
          <p:cNvPr id="4" name="Text Placeholder 3">
            <a:extLst>
              <a:ext uri="{FF2B5EF4-FFF2-40B4-BE49-F238E27FC236}">
                <a16:creationId xmlns:a16="http://schemas.microsoft.com/office/drawing/2014/main" id="{F8B5E0C7-A064-474E-BB2C-2518EE911C2F}"/>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2260512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CDEBFE-DB71-47FC-BE05-03702255C127}"/>
              </a:ext>
            </a:extLst>
          </p:cNvPr>
          <p:cNvSpPr>
            <a:spLocks noGrp="1"/>
          </p:cNvSpPr>
          <p:nvPr>
            <p:ph type="title"/>
          </p:nvPr>
        </p:nvSpPr>
        <p:spPr/>
        <p:txBody>
          <a:bodyPr/>
          <a:lstStyle/>
          <a:p>
            <a:r>
              <a:rPr lang="en-US"/>
              <a:t>Facebook Own Posts Table | MB Competitor- PH - 18 of 26</a:t>
            </a:r>
          </a:p>
        </p:txBody>
      </p:sp>
      <p:graphicFrame>
        <p:nvGraphicFramePr>
          <p:cNvPr id="5" name="Table Placeholder 4">
            <a:extLst>
              <a:ext uri="{FF2B5EF4-FFF2-40B4-BE49-F238E27FC236}">
                <a16:creationId xmlns:a16="http://schemas.microsoft.com/office/drawing/2014/main" id="{82294B84-9439-47F8-A2DD-8582CA69B777}"/>
              </a:ext>
            </a:extLst>
          </p:cNvPr>
          <p:cNvGraphicFramePr>
            <a:graphicFrameLocks noGrp="1"/>
          </p:cNvGraphicFramePr>
          <p:nvPr>
            <p:ph type="tbl" sz="quarter" idx="13"/>
            <p:extLst>
              <p:ext uri="{D42A27DB-BD31-4B8C-83A1-F6EECF244321}">
                <p14:modId xmlns:p14="http://schemas.microsoft.com/office/powerpoint/2010/main" val="1227211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56828959"/>
                    </a:ext>
                  </a:extLst>
                </a:gridCol>
                <a:gridCol w="905256">
                  <a:extLst>
                    <a:ext uri="{9D8B030D-6E8A-4147-A177-3AD203B41FA5}">
                      <a16:colId xmlns:a16="http://schemas.microsoft.com/office/drawing/2014/main" val="200889314"/>
                    </a:ext>
                  </a:extLst>
                </a:gridCol>
                <a:gridCol w="329184">
                  <a:extLst>
                    <a:ext uri="{9D8B030D-6E8A-4147-A177-3AD203B41FA5}">
                      <a16:colId xmlns:a16="http://schemas.microsoft.com/office/drawing/2014/main" val="1562779448"/>
                    </a:ext>
                  </a:extLst>
                </a:gridCol>
                <a:gridCol w="329184">
                  <a:extLst>
                    <a:ext uri="{9D8B030D-6E8A-4147-A177-3AD203B41FA5}">
                      <a16:colId xmlns:a16="http://schemas.microsoft.com/office/drawing/2014/main" val="1033489207"/>
                    </a:ext>
                  </a:extLst>
                </a:gridCol>
                <a:gridCol w="329184">
                  <a:extLst>
                    <a:ext uri="{9D8B030D-6E8A-4147-A177-3AD203B41FA5}">
                      <a16:colId xmlns:a16="http://schemas.microsoft.com/office/drawing/2014/main" val="48817670"/>
                    </a:ext>
                  </a:extLst>
                </a:gridCol>
                <a:gridCol w="329184">
                  <a:extLst>
                    <a:ext uri="{9D8B030D-6E8A-4147-A177-3AD203B41FA5}">
                      <a16:colId xmlns:a16="http://schemas.microsoft.com/office/drawing/2014/main" val="3482815898"/>
                    </a:ext>
                  </a:extLst>
                </a:gridCol>
                <a:gridCol w="329184">
                  <a:extLst>
                    <a:ext uri="{9D8B030D-6E8A-4147-A177-3AD203B41FA5}">
                      <a16:colId xmlns:a16="http://schemas.microsoft.com/office/drawing/2014/main" val="4122888472"/>
                    </a:ext>
                  </a:extLst>
                </a:gridCol>
                <a:gridCol w="329184">
                  <a:extLst>
                    <a:ext uri="{9D8B030D-6E8A-4147-A177-3AD203B41FA5}">
                      <a16:colId xmlns:a16="http://schemas.microsoft.com/office/drawing/2014/main" val="3394596864"/>
                    </a:ext>
                  </a:extLst>
                </a:gridCol>
                <a:gridCol w="329184">
                  <a:extLst>
                    <a:ext uri="{9D8B030D-6E8A-4147-A177-3AD203B41FA5}">
                      <a16:colId xmlns:a16="http://schemas.microsoft.com/office/drawing/2014/main" val="3858036538"/>
                    </a:ext>
                  </a:extLst>
                </a:gridCol>
                <a:gridCol w="329184">
                  <a:extLst>
                    <a:ext uri="{9D8B030D-6E8A-4147-A177-3AD203B41FA5}">
                      <a16:colId xmlns:a16="http://schemas.microsoft.com/office/drawing/2014/main" val="2958180223"/>
                    </a:ext>
                  </a:extLst>
                </a:gridCol>
                <a:gridCol w="329184">
                  <a:extLst>
                    <a:ext uri="{9D8B030D-6E8A-4147-A177-3AD203B41FA5}">
                      <a16:colId xmlns:a16="http://schemas.microsoft.com/office/drawing/2014/main" val="1459213981"/>
                    </a:ext>
                  </a:extLst>
                </a:gridCol>
                <a:gridCol w="329184">
                  <a:extLst>
                    <a:ext uri="{9D8B030D-6E8A-4147-A177-3AD203B41FA5}">
                      <a16:colId xmlns:a16="http://schemas.microsoft.com/office/drawing/2014/main" val="737427044"/>
                    </a:ext>
                  </a:extLst>
                </a:gridCol>
                <a:gridCol w="329184">
                  <a:extLst>
                    <a:ext uri="{9D8B030D-6E8A-4147-A177-3AD203B41FA5}">
                      <a16:colId xmlns:a16="http://schemas.microsoft.com/office/drawing/2014/main" val="2725052502"/>
                    </a:ext>
                  </a:extLst>
                </a:gridCol>
                <a:gridCol w="329184">
                  <a:extLst>
                    <a:ext uri="{9D8B030D-6E8A-4147-A177-3AD203B41FA5}">
                      <a16:colId xmlns:a16="http://schemas.microsoft.com/office/drawing/2014/main" val="4194388334"/>
                    </a:ext>
                  </a:extLst>
                </a:gridCol>
                <a:gridCol w="329184">
                  <a:extLst>
                    <a:ext uri="{9D8B030D-6E8A-4147-A177-3AD203B41FA5}">
                      <a16:colId xmlns:a16="http://schemas.microsoft.com/office/drawing/2014/main" val="4107747444"/>
                    </a:ext>
                  </a:extLst>
                </a:gridCol>
                <a:gridCol w="329184">
                  <a:extLst>
                    <a:ext uri="{9D8B030D-6E8A-4147-A177-3AD203B41FA5}">
                      <a16:colId xmlns:a16="http://schemas.microsoft.com/office/drawing/2014/main" val="1452397522"/>
                    </a:ext>
                  </a:extLst>
                </a:gridCol>
                <a:gridCol w="329184">
                  <a:extLst>
                    <a:ext uri="{9D8B030D-6E8A-4147-A177-3AD203B41FA5}">
                      <a16:colId xmlns:a16="http://schemas.microsoft.com/office/drawing/2014/main" val="3629667974"/>
                    </a:ext>
                  </a:extLst>
                </a:gridCol>
                <a:gridCol w="329184">
                  <a:extLst>
                    <a:ext uri="{9D8B030D-6E8A-4147-A177-3AD203B41FA5}">
                      <a16:colId xmlns:a16="http://schemas.microsoft.com/office/drawing/2014/main" val="2986084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46967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ASUS Republic of Gamers (PH) - 2018-12-10 14:00:00 </a:t>
                      </a:r>
                      <a:r>
                        <a:rPr kumimoji="0" lang="en-US" sz="1000" b="0" i="0" u="none" strike="noStrike" kern="1200" cap="none" spc="0" normalizeH="0" baseline="0" noProof="0">
                          <a:ln>
                            <a:noFill/>
                          </a:ln>
                          <a:solidFill>
                            <a:prstClr val="black"/>
                          </a:solidFill>
                          <a:effectLst/>
                          <a:uLnTx/>
                          <a:uFillTx/>
                          <a:latin typeface="+mn-lt"/>
                          <a:ea typeface="+mn-ea"/>
                          <a:cs typeface="+mn-cs"/>
                        </a:rPr>
                        <a:t> 
 The build name is "Anubis" but my fingers keep typing "doge"...
Thanks to Cap-Ten for the amazing build with an ROG Rampage VI Extreme and ROG Strix GTX 1070 Ti tucked inside the artistic and angular outer layer.
We love our modders! #ModdingMonday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71915713"/>
                  </a:ext>
                </a:extLst>
              </a:tr>
            </a:tbl>
          </a:graphicData>
        </a:graphic>
      </p:graphicFrame>
      <p:sp>
        <p:nvSpPr>
          <p:cNvPr id="4" name="Text Placeholder 3">
            <a:extLst>
              <a:ext uri="{FF2B5EF4-FFF2-40B4-BE49-F238E27FC236}">
                <a16:creationId xmlns:a16="http://schemas.microsoft.com/office/drawing/2014/main" id="{DFCF77FA-5B97-4C78-BB9A-497C63104699}"/>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1951724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86723-972C-42E7-B69C-E9A1BAF77856}"/>
              </a:ext>
            </a:extLst>
          </p:cNvPr>
          <p:cNvSpPr>
            <a:spLocks noGrp="1"/>
          </p:cNvSpPr>
          <p:nvPr>
            <p:ph type="title"/>
          </p:nvPr>
        </p:nvSpPr>
        <p:spPr/>
        <p:txBody>
          <a:bodyPr/>
          <a:lstStyle/>
          <a:p>
            <a:r>
              <a:rPr lang="en-US"/>
              <a:t>Facebook Own Posts Table | MB Competitor- PH - 19 of 26</a:t>
            </a:r>
          </a:p>
        </p:txBody>
      </p:sp>
      <p:graphicFrame>
        <p:nvGraphicFramePr>
          <p:cNvPr id="5" name="Table Placeholder 4">
            <a:extLst>
              <a:ext uri="{FF2B5EF4-FFF2-40B4-BE49-F238E27FC236}">
                <a16:creationId xmlns:a16="http://schemas.microsoft.com/office/drawing/2014/main" id="{14145022-3CAA-4199-AF92-C76EDA89D9C3}"/>
              </a:ext>
            </a:extLst>
          </p:cNvPr>
          <p:cNvGraphicFramePr>
            <a:graphicFrameLocks noGrp="1"/>
          </p:cNvGraphicFramePr>
          <p:nvPr>
            <p:ph type="tbl" sz="quarter" idx="13"/>
            <p:extLst>
              <p:ext uri="{D42A27DB-BD31-4B8C-83A1-F6EECF244321}">
                <p14:modId xmlns:p14="http://schemas.microsoft.com/office/powerpoint/2010/main" val="1231406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8009645"/>
                    </a:ext>
                  </a:extLst>
                </a:gridCol>
                <a:gridCol w="905256">
                  <a:extLst>
                    <a:ext uri="{9D8B030D-6E8A-4147-A177-3AD203B41FA5}">
                      <a16:colId xmlns:a16="http://schemas.microsoft.com/office/drawing/2014/main" val="1819492871"/>
                    </a:ext>
                  </a:extLst>
                </a:gridCol>
                <a:gridCol w="329184">
                  <a:extLst>
                    <a:ext uri="{9D8B030D-6E8A-4147-A177-3AD203B41FA5}">
                      <a16:colId xmlns:a16="http://schemas.microsoft.com/office/drawing/2014/main" val="336223670"/>
                    </a:ext>
                  </a:extLst>
                </a:gridCol>
                <a:gridCol w="329184">
                  <a:extLst>
                    <a:ext uri="{9D8B030D-6E8A-4147-A177-3AD203B41FA5}">
                      <a16:colId xmlns:a16="http://schemas.microsoft.com/office/drawing/2014/main" val="3133411794"/>
                    </a:ext>
                  </a:extLst>
                </a:gridCol>
                <a:gridCol w="329184">
                  <a:extLst>
                    <a:ext uri="{9D8B030D-6E8A-4147-A177-3AD203B41FA5}">
                      <a16:colId xmlns:a16="http://schemas.microsoft.com/office/drawing/2014/main" val="958668789"/>
                    </a:ext>
                  </a:extLst>
                </a:gridCol>
                <a:gridCol w="329184">
                  <a:extLst>
                    <a:ext uri="{9D8B030D-6E8A-4147-A177-3AD203B41FA5}">
                      <a16:colId xmlns:a16="http://schemas.microsoft.com/office/drawing/2014/main" val="1558203639"/>
                    </a:ext>
                  </a:extLst>
                </a:gridCol>
                <a:gridCol w="329184">
                  <a:extLst>
                    <a:ext uri="{9D8B030D-6E8A-4147-A177-3AD203B41FA5}">
                      <a16:colId xmlns:a16="http://schemas.microsoft.com/office/drawing/2014/main" val="3597468932"/>
                    </a:ext>
                  </a:extLst>
                </a:gridCol>
                <a:gridCol w="329184">
                  <a:extLst>
                    <a:ext uri="{9D8B030D-6E8A-4147-A177-3AD203B41FA5}">
                      <a16:colId xmlns:a16="http://schemas.microsoft.com/office/drawing/2014/main" val="1115727068"/>
                    </a:ext>
                  </a:extLst>
                </a:gridCol>
                <a:gridCol w="329184">
                  <a:extLst>
                    <a:ext uri="{9D8B030D-6E8A-4147-A177-3AD203B41FA5}">
                      <a16:colId xmlns:a16="http://schemas.microsoft.com/office/drawing/2014/main" val="237079685"/>
                    </a:ext>
                  </a:extLst>
                </a:gridCol>
                <a:gridCol w="329184">
                  <a:extLst>
                    <a:ext uri="{9D8B030D-6E8A-4147-A177-3AD203B41FA5}">
                      <a16:colId xmlns:a16="http://schemas.microsoft.com/office/drawing/2014/main" val="4207672165"/>
                    </a:ext>
                  </a:extLst>
                </a:gridCol>
                <a:gridCol w="329184">
                  <a:extLst>
                    <a:ext uri="{9D8B030D-6E8A-4147-A177-3AD203B41FA5}">
                      <a16:colId xmlns:a16="http://schemas.microsoft.com/office/drawing/2014/main" val="2560555954"/>
                    </a:ext>
                  </a:extLst>
                </a:gridCol>
                <a:gridCol w="329184">
                  <a:extLst>
                    <a:ext uri="{9D8B030D-6E8A-4147-A177-3AD203B41FA5}">
                      <a16:colId xmlns:a16="http://schemas.microsoft.com/office/drawing/2014/main" val="853686178"/>
                    </a:ext>
                  </a:extLst>
                </a:gridCol>
                <a:gridCol w="329184">
                  <a:extLst>
                    <a:ext uri="{9D8B030D-6E8A-4147-A177-3AD203B41FA5}">
                      <a16:colId xmlns:a16="http://schemas.microsoft.com/office/drawing/2014/main" val="766749946"/>
                    </a:ext>
                  </a:extLst>
                </a:gridCol>
                <a:gridCol w="329184">
                  <a:extLst>
                    <a:ext uri="{9D8B030D-6E8A-4147-A177-3AD203B41FA5}">
                      <a16:colId xmlns:a16="http://schemas.microsoft.com/office/drawing/2014/main" val="2972289995"/>
                    </a:ext>
                  </a:extLst>
                </a:gridCol>
                <a:gridCol w="329184">
                  <a:extLst>
                    <a:ext uri="{9D8B030D-6E8A-4147-A177-3AD203B41FA5}">
                      <a16:colId xmlns:a16="http://schemas.microsoft.com/office/drawing/2014/main" val="1758969696"/>
                    </a:ext>
                  </a:extLst>
                </a:gridCol>
                <a:gridCol w="329184">
                  <a:extLst>
                    <a:ext uri="{9D8B030D-6E8A-4147-A177-3AD203B41FA5}">
                      <a16:colId xmlns:a16="http://schemas.microsoft.com/office/drawing/2014/main" val="2331295079"/>
                    </a:ext>
                  </a:extLst>
                </a:gridCol>
                <a:gridCol w="329184">
                  <a:extLst>
                    <a:ext uri="{9D8B030D-6E8A-4147-A177-3AD203B41FA5}">
                      <a16:colId xmlns:a16="http://schemas.microsoft.com/office/drawing/2014/main" val="299049682"/>
                    </a:ext>
                  </a:extLst>
                </a:gridCol>
                <a:gridCol w="329184">
                  <a:extLst>
                    <a:ext uri="{9D8B030D-6E8A-4147-A177-3AD203B41FA5}">
                      <a16:colId xmlns:a16="http://schemas.microsoft.com/office/drawing/2014/main" val="630589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5259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Acer Philippines (PH) - 2018-12-10 13:56:26 </a:t>
                      </a:r>
                      <a:r>
                        <a:rPr kumimoji="0" lang="en-US" sz="1000" b="0" i="0" u="none" strike="noStrike" kern="1200" cap="none" spc="0" normalizeH="0" baseline="0" noProof="0">
                          <a:ln>
                            <a:noFill/>
                          </a:ln>
                          <a:solidFill>
                            <a:prstClr val="black"/>
                          </a:solidFill>
                          <a:effectLst/>
                          <a:uLnTx/>
                          <a:uFillTx/>
                          <a:latin typeface="+mn-lt"/>
                          <a:ea typeface="+mn-ea"/>
                          <a:cs typeface="+mn-cs"/>
                        </a:rPr>
                        <a:t> 
 Get the Aspire ES14 for PHP12 ONLY! Limited to first 12 units.
Download the Shopee app now or go to www.shopee.com and watch out for the product on Flash Deals tomorrow December 12 starting at 12 midnight.
#ShopeeBIGChristmasSale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13608735"/>
                  </a:ext>
                </a:extLst>
              </a:tr>
            </a:tbl>
          </a:graphicData>
        </a:graphic>
      </p:graphicFrame>
      <p:sp>
        <p:nvSpPr>
          <p:cNvPr id="4" name="Text Placeholder 3">
            <a:extLst>
              <a:ext uri="{FF2B5EF4-FFF2-40B4-BE49-F238E27FC236}">
                <a16:creationId xmlns:a16="http://schemas.microsoft.com/office/drawing/2014/main" id="{09905083-59D3-469E-B60B-8C329A875CBB}"/>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12403748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C81D3-C01D-49F2-B9FE-BBEBA9575A9A}"/>
              </a:ext>
            </a:extLst>
          </p:cNvPr>
          <p:cNvSpPr>
            <a:spLocks noGrp="1"/>
          </p:cNvSpPr>
          <p:nvPr>
            <p:ph type="title"/>
          </p:nvPr>
        </p:nvSpPr>
        <p:spPr/>
        <p:txBody>
          <a:bodyPr/>
          <a:lstStyle/>
          <a:p>
            <a:r>
              <a:rPr lang="en-US"/>
              <a:t>Facebook Own Posts Table | MB Competitor- PH - 20 of 26</a:t>
            </a:r>
          </a:p>
        </p:txBody>
      </p:sp>
      <p:graphicFrame>
        <p:nvGraphicFramePr>
          <p:cNvPr id="5" name="Table Placeholder 4">
            <a:extLst>
              <a:ext uri="{FF2B5EF4-FFF2-40B4-BE49-F238E27FC236}">
                <a16:creationId xmlns:a16="http://schemas.microsoft.com/office/drawing/2014/main" id="{E197E90E-F95D-4911-A0DE-914B5CB00ACD}"/>
              </a:ext>
            </a:extLst>
          </p:cNvPr>
          <p:cNvGraphicFramePr>
            <a:graphicFrameLocks noGrp="1"/>
          </p:cNvGraphicFramePr>
          <p:nvPr>
            <p:ph type="tbl" sz="quarter" idx="13"/>
            <p:extLst>
              <p:ext uri="{D42A27DB-BD31-4B8C-83A1-F6EECF244321}">
                <p14:modId xmlns:p14="http://schemas.microsoft.com/office/powerpoint/2010/main" val="431939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9622457"/>
                    </a:ext>
                  </a:extLst>
                </a:gridCol>
                <a:gridCol w="905256">
                  <a:extLst>
                    <a:ext uri="{9D8B030D-6E8A-4147-A177-3AD203B41FA5}">
                      <a16:colId xmlns:a16="http://schemas.microsoft.com/office/drawing/2014/main" val="959754759"/>
                    </a:ext>
                  </a:extLst>
                </a:gridCol>
                <a:gridCol w="329184">
                  <a:extLst>
                    <a:ext uri="{9D8B030D-6E8A-4147-A177-3AD203B41FA5}">
                      <a16:colId xmlns:a16="http://schemas.microsoft.com/office/drawing/2014/main" val="2263254959"/>
                    </a:ext>
                  </a:extLst>
                </a:gridCol>
                <a:gridCol w="329184">
                  <a:extLst>
                    <a:ext uri="{9D8B030D-6E8A-4147-A177-3AD203B41FA5}">
                      <a16:colId xmlns:a16="http://schemas.microsoft.com/office/drawing/2014/main" val="701277618"/>
                    </a:ext>
                  </a:extLst>
                </a:gridCol>
                <a:gridCol w="329184">
                  <a:extLst>
                    <a:ext uri="{9D8B030D-6E8A-4147-A177-3AD203B41FA5}">
                      <a16:colId xmlns:a16="http://schemas.microsoft.com/office/drawing/2014/main" val="3083166036"/>
                    </a:ext>
                  </a:extLst>
                </a:gridCol>
                <a:gridCol w="329184">
                  <a:extLst>
                    <a:ext uri="{9D8B030D-6E8A-4147-A177-3AD203B41FA5}">
                      <a16:colId xmlns:a16="http://schemas.microsoft.com/office/drawing/2014/main" val="909937075"/>
                    </a:ext>
                  </a:extLst>
                </a:gridCol>
                <a:gridCol w="329184">
                  <a:extLst>
                    <a:ext uri="{9D8B030D-6E8A-4147-A177-3AD203B41FA5}">
                      <a16:colId xmlns:a16="http://schemas.microsoft.com/office/drawing/2014/main" val="3824294196"/>
                    </a:ext>
                  </a:extLst>
                </a:gridCol>
                <a:gridCol w="329184">
                  <a:extLst>
                    <a:ext uri="{9D8B030D-6E8A-4147-A177-3AD203B41FA5}">
                      <a16:colId xmlns:a16="http://schemas.microsoft.com/office/drawing/2014/main" val="3813672545"/>
                    </a:ext>
                  </a:extLst>
                </a:gridCol>
                <a:gridCol w="329184">
                  <a:extLst>
                    <a:ext uri="{9D8B030D-6E8A-4147-A177-3AD203B41FA5}">
                      <a16:colId xmlns:a16="http://schemas.microsoft.com/office/drawing/2014/main" val="1220193742"/>
                    </a:ext>
                  </a:extLst>
                </a:gridCol>
                <a:gridCol w="329184">
                  <a:extLst>
                    <a:ext uri="{9D8B030D-6E8A-4147-A177-3AD203B41FA5}">
                      <a16:colId xmlns:a16="http://schemas.microsoft.com/office/drawing/2014/main" val="526265148"/>
                    </a:ext>
                  </a:extLst>
                </a:gridCol>
                <a:gridCol w="329184">
                  <a:extLst>
                    <a:ext uri="{9D8B030D-6E8A-4147-A177-3AD203B41FA5}">
                      <a16:colId xmlns:a16="http://schemas.microsoft.com/office/drawing/2014/main" val="3266955588"/>
                    </a:ext>
                  </a:extLst>
                </a:gridCol>
                <a:gridCol w="329184">
                  <a:extLst>
                    <a:ext uri="{9D8B030D-6E8A-4147-A177-3AD203B41FA5}">
                      <a16:colId xmlns:a16="http://schemas.microsoft.com/office/drawing/2014/main" val="3724885330"/>
                    </a:ext>
                  </a:extLst>
                </a:gridCol>
                <a:gridCol w="329184">
                  <a:extLst>
                    <a:ext uri="{9D8B030D-6E8A-4147-A177-3AD203B41FA5}">
                      <a16:colId xmlns:a16="http://schemas.microsoft.com/office/drawing/2014/main" val="1713906380"/>
                    </a:ext>
                  </a:extLst>
                </a:gridCol>
                <a:gridCol w="329184">
                  <a:extLst>
                    <a:ext uri="{9D8B030D-6E8A-4147-A177-3AD203B41FA5}">
                      <a16:colId xmlns:a16="http://schemas.microsoft.com/office/drawing/2014/main" val="1356896151"/>
                    </a:ext>
                  </a:extLst>
                </a:gridCol>
                <a:gridCol w="329184">
                  <a:extLst>
                    <a:ext uri="{9D8B030D-6E8A-4147-A177-3AD203B41FA5}">
                      <a16:colId xmlns:a16="http://schemas.microsoft.com/office/drawing/2014/main" val="3317946985"/>
                    </a:ext>
                  </a:extLst>
                </a:gridCol>
                <a:gridCol w="329184">
                  <a:extLst>
                    <a:ext uri="{9D8B030D-6E8A-4147-A177-3AD203B41FA5}">
                      <a16:colId xmlns:a16="http://schemas.microsoft.com/office/drawing/2014/main" val="1337780323"/>
                    </a:ext>
                  </a:extLst>
                </a:gridCol>
                <a:gridCol w="329184">
                  <a:extLst>
                    <a:ext uri="{9D8B030D-6E8A-4147-A177-3AD203B41FA5}">
                      <a16:colId xmlns:a16="http://schemas.microsoft.com/office/drawing/2014/main" val="1860128112"/>
                    </a:ext>
                  </a:extLst>
                </a:gridCol>
                <a:gridCol w="329184">
                  <a:extLst>
                    <a:ext uri="{9D8B030D-6E8A-4147-A177-3AD203B41FA5}">
                      <a16:colId xmlns:a16="http://schemas.microsoft.com/office/drawing/2014/main" val="481132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97991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ASUS Republic of Gamers (PH) - 2018-12-10 12:00:29 </a:t>
                      </a:r>
                      <a:r>
                        <a:rPr kumimoji="0" lang="en-US" sz="1000" b="0" i="0" u="none" strike="noStrike" kern="1200" cap="none" spc="0" normalizeH="0" baseline="0" noProof="0">
                          <a:ln>
                            <a:noFill/>
                          </a:ln>
                          <a:solidFill>
                            <a:prstClr val="black"/>
                          </a:solidFill>
                          <a:effectLst/>
                          <a:uLnTx/>
                          <a:uFillTx/>
                          <a:latin typeface="+mn-lt"/>
                          <a:ea typeface="+mn-ea"/>
                          <a:cs typeface="+mn-cs"/>
                        </a:rPr>
                        <a:t> 
 Greetings Citizens! The Cyber District of The Republic will be supercharged by Lazada's 12.12 campaign happening on December 12, 2018. Get epic deals in from The Republic to enhance your next weapon, so stay tuned! Visit the official ROG Store in Lazada LazMall click the follow button to know more details -&gt; rog.gg/Lazada12
#ROGxLazada #CyberDistrictOfTheRepublic #ROGWeaponsTrade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99951969"/>
                  </a:ext>
                </a:extLst>
              </a:tr>
            </a:tbl>
          </a:graphicData>
        </a:graphic>
      </p:graphicFrame>
      <p:sp>
        <p:nvSpPr>
          <p:cNvPr id="4" name="Text Placeholder 3">
            <a:extLst>
              <a:ext uri="{FF2B5EF4-FFF2-40B4-BE49-F238E27FC236}">
                <a16:creationId xmlns:a16="http://schemas.microsoft.com/office/drawing/2014/main" id="{EF7733E4-3678-4E37-BA3D-2456A02C358B}"/>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19077685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ECFCA-E76B-40DC-A4BE-5E6A32943409}"/>
              </a:ext>
            </a:extLst>
          </p:cNvPr>
          <p:cNvSpPr>
            <a:spLocks noGrp="1"/>
          </p:cNvSpPr>
          <p:nvPr>
            <p:ph type="title"/>
          </p:nvPr>
        </p:nvSpPr>
        <p:spPr/>
        <p:txBody>
          <a:bodyPr/>
          <a:lstStyle/>
          <a:p>
            <a:r>
              <a:rPr lang="en-US"/>
              <a:t>Facebook Own Posts Table | MB Competitor- PH - 21 of 26</a:t>
            </a:r>
          </a:p>
        </p:txBody>
      </p:sp>
      <p:graphicFrame>
        <p:nvGraphicFramePr>
          <p:cNvPr id="5" name="Table Placeholder 4">
            <a:extLst>
              <a:ext uri="{FF2B5EF4-FFF2-40B4-BE49-F238E27FC236}">
                <a16:creationId xmlns:a16="http://schemas.microsoft.com/office/drawing/2014/main" id="{5E857D74-54EB-4EC0-99F9-1E3622DC85D4}"/>
              </a:ext>
            </a:extLst>
          </p:cNvPr>
          <p:cNvGraphicFramePr>
            <a:graphicFrameLocks noGrp="1"/>
          </p:cNvGraphicFramePr>
          <p:nvPr>
            <p:ph type="tbl" sz="quarter" idx="13"/>
            <p:extLst>
              <p:ext uri="{D42A27DB-BD31-4B8C-83A1-F6EECF244321}">
                <p14:modId xmlns:p14="http://schemas.microsoft.com/office/powerpoint/2010/main" val="4184460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25672093"/>
                    </a:ext>
                  </a:extLst>
                </a:gridCol>
                <a:gridCol w="905256">
                  <a:extLst>
                    <a:ext uri="{9D8B030D-6E8A-4147-A177-3AD203B41FA5}">
                      <a16:colId xmlns:a16="http://schemas.microsoft.com/office/drawing/2014/main" val="1479400154"/>
                    </a:ext>
                  </a:extLst>
                </a:gridCol>
                <a:gridCol w="329184">
                  <a:extLst>
                    <a:ext uri="{9D8B030D-6E8A-4147-A177-3AD203B41FA5}">
                      <a16:colId xmlns:a16="http://schemas.microsoft.com/office/drawing/2014/main" val="2072230519"/>
                    </a:ext>
                  </a:extLst>
                </a:gridCol>
                <a:gridCol w="329184">
                  <a:extLst>
                    <a:ext uri="{9D8B030D-6E8A-4147-A177-3AD203B41FA5}">
                      <a16:colId xmlns:a16="http://schemas.microsoft.com/office/drawing/2014/main" val="304658694"/>
                    </a:ext>
                  </a:extLst>
                </a:gridCol>
                <a:gridCol w="329184">
                  <a:extLst>
                    <a:ext uri="{9D8B030D-6E8A-4147-A177-3AD203B41FA5}">
                      <a16:colId xmlns:a16="http://schemas.microsoft.com/office/drawing/2014/main" val="463709136"/>
                    </a:ext>
                  </a:extLst>
                </a:gridCol>
                <a:gridCol w="329184">
                  <a:extLst>
                    <a:ext uri="{9D8B030D-6E8A-4147-A177-3AD203B41FA5}">
                      <a16:colId xmlns:a16="http://schemas.microsoft.com/office/drawing/2014/main" val="603721454"/>
                    </a:ext>
                  </a:extLst>
                </a:gridCol>
                <a:gridCol w="329184">
                  <a:extLst>
                    <a:ext uri="{9D8B030D-6E8A-4147-A177-3AD203B41FA5}">
                      <a16:colId xmlns:a16="http://schemas.microsoft.com/office/drawing/2014/main" val="673152587"/>
                    </a:ext>
                  </a:extLst>
                </a:gridCol>
                <a:gridCol w="329184">
                  <a:extLst>
                    <a:ext uri="{9D8B030D-6E8A-4147-A177-3AD203B41FA5}">
                      <a16:colId xmlns:a16="http://schemas.microsoft.com/office/drawing/2014/main" val="239580311"/>
                    </a:ext>
                  </a:extLst>
                </a:gridCol>
                <a:gridCol w="329184">
                  <a:extLst>
                    <a:ext uri="{9D8B030D-6E8A-4147-A177-3AD203B41FA5}">
                      <a16:colId xmlns:a16="http://schemas.microsoft.com/office/drawing/2014/main" val="1245500753"/>
                    </a:ext>
                  </a:extLst>
                </a:gridCol>
                <a:gridCol w="329184">
                  <a:extLst>
                    <a:ext uri="{9D8B030D-6E8A-4147-A177-3AD203B41FA5}">
                      <a16:colId xmlns:a16="http://schemas.microsoft.com/office/drawing/2014/main" val="1360146682"/>
                    </a:ext>
                  </a:extLst>
                </a:gridCol>
                <a:gridCol w="329184">
                  <a:extLst>
                    <a:ext uri="{9D8B030D-6E8A-4147-A177-3AD203B41FA5}">
                      <a16:colId xmlns:a16="http://schemas.microsoft.com/office/drawing/2014/main" val="3951680244"/>
                    </a:ext>
                  </a:extLst>
                </a:gridCol>
                <a:gridCol w="329184">
                  <a:extLst>
                    <a:ext uri="{9D8B030D-6E8A-4147-A177-3AD203B41FA5}">
                      <a16:colId xmlns:a16="http://schemas.microsoft.com/office/drawing/2014/main" val="1585615595"/>
                    </a:ext>
                  </a:extLst>
                </a:gridCol>
                <a:gridCol w="329184">
                  <a:extLst>
                    <a:ext uri="{9D8B030D-6E8A-4147-A177-3AD203B41FA5}">
                      <a16:colId xmlns:a16="http://schemas.microsoft.com/office/drawing/2014/main" val="2790949273"/>
                    </a:ext>
                  </a:extLst>
                </a:gridCol>
                <a:gridCol w="329184">
                  <a:extLst>
                    <a:ext uri="{9D8B030D-6E8A-4147-A177-3AD203B41FA5}">
                      <a16:colId xmlns:a16="http://schemas.microsoft.com/office/drawing/2014/main" val="131411131"/>
                    </a:ext>
                  </a:extLst>
                </a:gridCol>
                <a:gridCol w="329184">
                  <a:extLst>
                    <a:ext uri="{9D8B030D-6E8A-4147-A177-3AD203B41FA5}">
                      <a16:colId xmlns:a16="http://schemas.microsoft.com/office/drawing/2014/main" val="183265386"/>
                    </a:ext>
                  </a:extLst>
                </a:gridCol>
                <a:gridCol w="329184">
                  <a:extLst>
                    <a:ext uri="{9D8B030D-6E8A-4147-A177-3AD203B41FA5}">
                      <a16:colId xmlns:a16="http://schemas.microsoft.com/office/drawing/2014/main" val="41350547"/>
                    </a:ext>
                  </a:extLst>
                </a:gridCol>
                <a:gridCol w="329184">
                  <a:extLst>
                    <a:ext uri="{9D8B030D-6E8A-4147-A177-3AD203B41FA5}">
                      <a16:colId xmlns:a16="http://schemas.microsoft.com/office/drawing/2014/main" val="1632950268"/>
                    </a:ext>
                  </a:extLst>
                </a:gridCol>
                <a:gridCol w="329184">
                  <a:extLst>
                    <a:ext uri="{9D8B030D-6E8A-4147-A177-3AD203B41FA5}">
                      <a16:colId xmlns:a16="http://schemas.microsoft.com/office/drawing/2014/main" val="3932587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2725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AORUS (PH) - 2018-12-10 09:15:00 </a:t>
                      </a:r>
                      <a:r>
                        <a:rPr kumimoji="0" lang="en-US" sz="1000" b="0" i="0" u="none" strike="noStrike" kern="1200" cap="none" spc="0" normalizeH="0" baseline="0" noProof="0">
                          <a:ln>
                            <a:noFill/>
                          </a:ln>
                          <a:solidFill>
                            <a:prstClr val="black"/>
                          </a:solidFill>
                          <a:effectLst/>
                          <a:uLnTx/>
                          <a:uFillTx/>
                          <a:latin typeface="+mn-lt"/>
                          <a:ea typeface="+mn-ea"/>
                          <a:cs typeface="+mn-cs"/>
                        </a:rPr>
                        <a:t> 
 High End Gaming Rig. #Aorus #Xtreme #master
Total budget will be needed for this build ?? 💵💰💷 
 GPU: Gigabyte AORUS Xtreme RTX2080TI 11GB DDR6
 MOBO: Gigabyte Z390 AORUS Master 
 GPU: Gigabyte AORUS Xtreme RTX2080TI 11GB DDR6
 CPU: Intel Core I9 9900K 
 Cooler: NZXT Kraken X72 Cooler
 RAM: GSKill TridentZ RGB 2x16GB DDR4 3200mhz 
 PSU: FSP AURUM PT 850W 80+ Platinum PSU 
 Case: Lianli PC-011WX-Black Tempered Glass
 SSD: Samsung 970 EVO M.2 250GB SSD
 HDD: WD 1TB Caviar Blue HDD
 Fan: NZXT Aer RGB 2 Starter Kit–Triple Pack x2 sets
#RTX2080TI 
#Z390
** Rig and photos credit to ideal tech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71946943"/>
                  </a:ext>
                </a:extLst>
              </a:tr>
            </a:tbl>
          </a:graphicData>
        </a:graphic>
      </p:graphicFrame>
      <p:sp>
        <p:nvSpPr>
          <p:cNvPr id="4" name="Text Placeholder 3">
            <a:extLst>
              <a:ext uri="{FF2B5EF4-FFF2-40B4-BE49-F238E27FC236}">
                <a16:creationId xmlns:a16="http://schemas.microsoft.com/office/drawing/2014/main" id="{FC0423B3-7EC8-4601-83EA-23D4A070B5C5}"/>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42500214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7E4EE-19E5-41C5-830E-0B4628DA1D08}"/>
              </a:ext>
            </a:extLst>
          </p:cNvPr>
          <p:cNvSpPr>
            <a:spLocks noGrp="1"/>
          </p:cNvSpPr>
          <p:nvPr>
            <p:ph type="title"/>
          </p:nvPr>
        </p:nvSpPr>
        <p:spPr/>
        <p:txBody>
          <a:bodyPr/>
          <a:lstStyle/>
          <a:p>
            <a:r>
              <a:rPr lang="en-US"/>
              <a:t>Facebook Own Posts Table | MB Competitor- PH - 22 of 26</a:t>
            </a:r>
          </a:p>
        </p:txBody>
      </p:sp>
      <p:graphicFrame>
        <p:nvGraphicFramePr>
          <p:cNvPr id="5" name="Table Placeholder 4">
            <a:extLst>
              <a:ext uri="{FF2B5EF4-FFF2-40B4-BE49-F238E27FC236}">
                <a16:creationId xmlns:a16="http://schemas.microsoft.com/office/drawing/2014/main" id="{A8FB9E5B-9600-4F3E-8F65-DA382AC3D169}"/>
              </a:ext>
            </a:extLst>
          </p:cNvPr>
          <p:cNvGraphicFramePr>
            <a:graphicFrameLocks noGrp="1"/>
          </p:cNvGraphicFramePr>
          <p:nvPr>
            <p:ph type="tbl" sz="quarter" idx="13"/>
            <p:extLst>
              <p:ext uri="{D42A27DB-BD31-4B8C-83A1-F6EECF244321}">
                <p14:modId xmlns:p14="http://schemas.microsoft.com/office/powerpoint/2010/main" val="779546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18838161"/>
                    </a:ext>
                  </a:extLst>
                </a:gridCol>
                <a:gridCol w="905256">
                  <a:extLst>
                    <a:ext uri="{9D8B030D-6E8A-4147-A177-3AD203B41FA5}">
                      <a16:colId xmlns:a16="http://schemas.microsoft.com/office/drawing/2014/main" val="550268589"/>
                    </a:ext>
                  </a:extLst>
                </a:gridCol>
                <a:gridCol w="329184">
                  <a:extLst>
                    <a:ext uri="{9D8B030D-6E8A-4147-A177-3AD203B41FA5}">
                      <a16:colId xmlns:a16="http://schemas.microsoft.com/office/drawing/2014/main" val="4146171493"/>
                    </a:ext>
                  </a:extLst>
                </a:gridCol>
                <a:gridCol w="329184">
                  <a:extLst>
                    <a:ext uri="{9D8B030D-6E8A-4147-A177-3AD203B41FA5}">
                      <a16:colId xmlns:a16="http://schemas.microsoft.com/office/drawing/2014/main" val="1480725094"/>
                    </a:ext>
                  </a:extLst>
                </a:gridCol>
                <a:gridCol w="329184">
                  <a:extLst>
                    <a:ext uri="{9D8B030D-6E8A-4147-A177-3AD203B41FA5}">
                      <a16:colId xmlns:a16="http://schemas.microsoft.com/office/drawing/2014/main" val="3096503573"/>
                    </a:ext>
                  </a:extLst>
                </a:gridCol>
                <a:gridCol w="329184">
                  <a:extLst>
                    <a:ext uri="{9D8B030D-6E8A-4147-A177-3AD203B41FA5}">
                      <a16:colId xmlns:a16="http://schemas.microsoft.com/office/drawing/2014/main" val="405669535"/>
                    </a:ext>
                  </a:extLst>
                </a:gridCol>
                <a:gridCol w="329184">
                  <a:extLst>
                    <a:ext uri="{9D8B030D-6E8A-4147-A177-3AD203B41FA5}">
                      <a16:colId xmlns:a16="http://schemas.microsoft.com/office/drawing/2014/main" val="4222578059"/>
                    </a:ext>
                  </a:extLst>
                </a:gridCol>
                <a:gridCol w="329184">
                  <a:extLst>
                    <a:ext uri="{9D8B030D-6E8A-4147-A177-3AD203B41FA5}">
                      <a16:colId xmlns:a16="http://schemas.microsoft.com/office/drawing/2014/main" val="3217607541"/>
                    </a:ext>
                  </a:extLst>
                </a:gridCol>
                <a:gridCol w="329184">
                  <a:extLst>
                    <a:ext uri="{9D8B030D-6E8A-4147-A177-3AD203B41FA5}">
                      <a16:colId xmlns:a16="http://schemas.microsoft.com/office/drawing/2014/main" val="2335909362"/>
                    </a:ext>
                  </a:extLst>
                </a:gridCol>
                <a:gridCol w="329184">
                  <a:extLst>
                    <a:ext uri="{9D8B030D-6E8A-4147-A177-3AD203B41FA5}">
                      <a16:colId xmlns:a16="http://schemas.microsoft.com/office/drawing/2014/main" val="301770155"/>
                    </a:ext>
                  </a:extLst>
                </a:gridCol>
                <a:gridCol w="329184">
                  <a:extLst>
                    <a:ext uri="{9D8B030D-6E8A-4147-A177-3AD203B41FA5}">
                      <a16:colId xmlns:a16="http://schemas.microsoft.com/office/drawing/2014/main" val="136232760"/>
                    </a:ext>
                  </a:extLst>
                </a:gridCol>
                <a:gridCol w="329184">
                  <a:extLst>
                    <a:ext uri="{9D8B030D-6E8A-4147-A177-3AD203B41FA5}">
                      <a16:colId xmlns:a16="http://schemas.microsoft.com/office/drawing/2014/main" val="3897381157"/>
                    </a:ext>
                  </a:extLst>
                </a:gridCol>
                <a:gridCol w="329184">
                  <a:extLst>
                    <a:ext uri="{9D8B030D-6E8A-4147-A177-3AD203B41FA5}">
                      <a16:colId xmlns:a16="http://schemas.microsoft.com/office/drawing/2014/main" val="4125537721"/>
                    </a:ext>
                  </a:extLst>
                </a:gridCol>
                <a:gridCol w="329184">
                  <a:extLst>
                    <a:ext uri="{9D8B030D-6E8A-4147-A177-3AD203B41FA5}">
                      <a16:colId xmlns:a16="http://schemas.microsoft.com/office/drawing/2014/main" val="1332264952"/>
                    </a:ext>
                  </a:extLst>
                </a:gridCol>
                <a:gridCol w="329184">
                  <a:extLst>
                    <a:ext uri="{9D8B030D-6E8A-4147-A177-3AD203B41FA5}">
                      <a16:colId xmlns:a16="http://schemas.microsoft.com/office/drawing/2014/main" val="3055083708"/>
                    </a:ext>
                  </a:extLst>
                </a:gridCol>
                <a:gridCol w="329184">
                  <a:extLst>
                    <a:ext uri="{9D8B030D-6E8A-4147-A177-3AD203B41FA5}">
                      <a16:colId xmlns:a16="http://schemas.microsoft.com/office/drawing/2014/main" val="2331173186"/>
                    </a:ext>
                  </a:extLst>
                </a:gridCol>
                <a:gridCol w="329184">
                  <a:extLst>
                    <a:ext uri="{9D8B030D-6E8A-4147-A177-3AD203B41FA5}">
                      <a16:colId xmlns:a16="http://schemas.microsoft.com/office/drawing/2014/main" val="1861046975"/>
                    </a:ext>
                  </a:extLst>
                </a:gridCol>
                <a:gridCol w="329184">
                  <a:extLst>
                    <a:ext uri="{9D8B030D-6E8A-4147-A177-3AD203B41FA5}">
                      <a16:colId xmlns:a16="http://schemas.microsoft.com/office/drawing/2014/main" val="1157072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3507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ASUS Republic of Gamers (PH) - 2018-12-10 09:00:00 </a:t>
                      </a:r>
                      <a:r>
                        <a:rPr kumimoji="0" lang="en-US" sz="1000" b="0" i="0" u="none" strike="noStrike" kern="1200" cap="none" spc="0" normalizeH="0" baseline="0" noProof="0">
                          <a:ln>
                            <a:noFill/>
                          </a:ln>
                          <a:solidFill>
                            <a:prstClr val="black"/>
                          </a:solidFill>
                          <a:effectLst/>
                          <a:uLnTx/>
                          <a:uFillTx/>
                          <a:latin typeface="+mn-lt"/>
                          <a:ea typeface="+mn-ea"/>
                          <a:cs typeface="+mn-cs"/>
                        </a:rPr>
                        <a:t> 
 Here's our biggest gift for the season! 🎅🎄🎁🔔❄️
Get up to Php8,000 worth of limited edition ROG merchandise and games, when you purchase our select #ROG products, ranging from motherboards to peripherals!
Mechanics: ph.rog.gg/strixmas2018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https://scontent.xx.fbcdn.net/v/t1.0-9/p720x720/48355774_1933688246939853_5442058966618079232_o.jpg?_nc_cat=111&amp;_nc_ht=scontent.xx&amp;oh=f85f7bd3077f5b5e8bccec489c3c15e0&amp;oe=5CA02D0F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06859552"/>
                  </a:ext>
                </a:extLst>
              </a:tr>
            </a:tbl>
          </a:graphicData>
        </a:graphic>
      </p:graphicFrame>
      <p:sp>
        <p:nvSpPr>
          <p:cNvPr id="4" name="Text Placeholder 3">
            <a:extLst>
              <a:ext uri="{FF2B5EF4-FFF2-40B4-BE49-F238E27FC236}">
                <a16:creationId xmlns:a16="http://schemas.microsoft.com/office/drawing/2014/main" id="{7F6438F5-55E0-4842-A162-3873EB2563AD}"/>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714356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36F23-A440-4EB3-9BF8-76BD6AA4E7A5}"/>
              </a:ext>
            </a:extLst>
          </p:cNvPr>
          <p:cNvSpPr>
            <a:spLocks noGrp="1"/>
          </p:cNvSpPr>
          <p:nvPr>
            <p:ph type="title"/>
          </p:nvPr>
        </p:nvSpPr>
        <p:spPr/>
        <p:txBody>
          <a:bodyPr/>
          <a:lstStyle/>
          <a:p>
            <a:r>
              <a:rPr lang="en-US"/>
              <a:t>Facebook Own Posts Table | MB Competitor- PH - 23 of 26</a:t>
            </a:r>
          </a:p>
        </p:txBody>
      </p:sp>
      <p:graphicFrame>
        <p:nvGraphicFramePr>
          <p:cNvPr id="5" name="Table Placeholder 4">
            <a:extLst>
              <a:ext uri="{FF2B5EF4-FFF2-40B4-BE49-F238E27FC236}">
                <a16:creationId xmlns:a16="http://schemas.microsoft.com/office/drawing/2014/main" id="{17DFC0BF-714C-4A7A-A0F6-91E3A4112BFC}"/>
              </a:ext>
            </a:extLst>
          </p:cNvPr>
          <p:cNvGraphicFramePr>
            <a:graphicFrameLocks noGrp="1"/>
          </p:cNvGraphicFramePr>
          <p:nvPr>
            <p:ph type="tbl" sz="quarter" idx="13"/>
            <p:extLst>
              <p:ext uri="{D42A27DB-BD31-4B8C-83A1-F6EECF244321}">
                <p14:modId xmlns:p14="http://schemas.microsoft.com/office/powerpoint/2010/main" val="412562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4746052"/>
                    </a:ext>
                  </a:extLst>
                </a:gridCol>
                <a:gridCol w="905256">
                  <a:extLst>
                    <a:ext uri="{9D8B030D-6E8A-4147-A177-3AD203B41FA5}">
                      <a16:colId xmlns:a16="http://schemas.microsoft.com/office/drawing/2014/main" val="333694382"/>
                    </a:ext>
                  </a:extLst>
                </a:gridCol>
                <a:gridCol w="329184">
                  <a:extLst>
                    <a:ext uri="{9D8B030D-6E8A-4147-A177-3AD203B41FA5}">
                      <a16:colId xmlns:a16="http://schemas.microsoft.com/office/drawing/2014/main" val="1697014142"/>
                    </a:ext>
                  </a:extLst>
                </a:gridCol>
                <a:gridCol w="329184">
                  <a:extLst>
                    <a:ext uri="{9D8B030D-6E8A-4147-A177-3AD203B41FA5}">
                      <a16:colId xmlns:a16="http://schemas.microsoft.com/office/drawing/2014/main" val="315986841"/>
                    </a:ext>
                  </a:extLst>
                </a:gridCol>
                <a:gridCol w="329184">
                  <a:extLst>
                    <a:ext uri="{9D8B030D-6E8A-4147-A177-3AD203B41FA5}">
                      <a16:colId xmlns:a16="http://schemas.microsoft.com/office/drawing/2014/main" val="374331769"/>
                    </a:ext>
                  </a:extLst>
                </a:gridCol>
                <a:gridCol w="329184">
                  <a:extLst>
                    <a:ext uri="{9D8B030D-6E8A-4147-A177-3AD203B41FA5}">
                      <a16:colId xmlns:a16="http://schemas.microsoft.com/office/drawing/2014/main" val="266795996"/>
                    </a:ext>
                  </a:extLst>
                </a:gridCol>
                <a:gridCol w="329184">
                  <a:extLst>
                    <a:ext uri="{9D8B030D-6E8A-4147-A177-3AD203B41FA5}">
                      <a16:colId xmlns:a16="http://schemas.microsoft.com/office/drawing/2014/main" val="3776303959"/>
                    </a:ext>
                  </a:extLst>
                </a:gridCol>
                <a:gridCol w="329184">
                  <a:extLst>
                    <a:ext uri="{9D8B030D-6E8A-4147-A177-3AD203B41FA5}">
                      <a16:colId xmlns:a16="http://schemas.microsoft.com/office/drawing/2014/main" val="1289935791"/>
                    </a:ext>
                  </a:extLst>
                </a:gridCol>
                <a:gridCol w="329184">
                  <a:extLst>
                    <a:ext uri="{9D8B030D-6E8A-4147-A177-3AD203B41FA5}">
                      <a16:colId xmlns:a16="http://schemas.microsoft.com/office/drawing/2014/main" val="1861465142"/>
                    </a:ext>
                  </a:extLst>
                </a:gridCol>
                <a:gridCol w="329184">
                  <a:extLst>
                    <a:ext uri="{9D8B030D-6E8A-4147-A177-3AD203B41FA5}">
                      <a16:colId xmlns:a16="http://schemas.microsoft.com/office/drawing/2014/main" val="4027310266"/>
                    </a:ext>
                  </a:extLst>
                </a:gridCol>
                <a:gridCol w="329184">
                  <a:extLst>
                    <a:ext uri="{9D8B030D-6E8A-4147-A177-3AD203B41FA5}">
                      <a16:colId xmlns:a16="http://schemas.microsoft.com/office/drawing/2014/main" val="1360556249"/>
                    </a:ext>
                  </a:extLst>
                </a:gridCol>
                <a:gridCol w="329184">
                  <a:extLst>
                    <a:ext uri="{9D8B030D-6E8A-4147-A177-3AD203B41FA5}">
                      <a16:colId xmlns:a16="http://schemas.microsoft.com/office/drawing/2014/main" val="3766416046"/>
                    </a:ext>
                  </a:extLst>
                </a:gridCol>
                <a:gridCol w="329184">
                  <a:extLst>
                    <a:ext uri="{9D8B030D-6E8A-4147-A177-3AD203B41FA5}">
                      <a16:colId xmlns:a16="http://schemas.microsoft.com/office/drawing/2014/main" val="1606167663"/>
                    </a:ext>
                  </a:extLst>
                </a:gridCol>
                <a:gridCol w="329184">
                  <a:extLst>
                    <a:ext uri="{9D8B030D-6E8A-4147-A177-3AD203B41FA5}">
                      <a16:colId xmlns:a16="http://schemas.microsoft.com/office/drawing/2014/main" val="3659013826"/>
                    </a:ext>
                  </a:extLst>
                </a:gridCol>
                <a:gridCol w="329184">
                  <a:extLst>
                    <a:ext uri="{9D8B030D-6E8A-4147-A177-3AD203B41FA5}">
                      <a16:colId xmlns:a16="http://schemas.microsoft.com/office/drawing/2014/main" val="110246594"/>
                    </a:ext>
                  </a:extLst>
                </a:gridCol>
                <a:gridCol w="329184">
                  <a:extLst>
                    <a:ext uri="{9D8B030D-6E8A-4147-A177-3AD203B41FA5}">
                      <a16:colId xmlns:a16="http://schemas.microsoft.com/office/drawing/2014/main" val="2788093011"/>
                    </a:ext>
                  </a:extLst>
                </a:gridCol>
                <a:gridCol w="329184">
                  <a:extLst>
                    <a:ext uri="{9D8B030D-6E8A-4147-A177-3AD203B41FA5}">
                      <a16:colId xmlns:a16="http://schemas.microsoft.com/office/drawing/2014/main" val="2296929545"/>
                    </a:ext>
                  </a:extLst>
                </a:gridCol>
                <a:gridCol w="329184">
                  <a:extLst>
                    <a:ext uri="{9D8B030D-6E8A-4147-A177-3AD203B41FA5}">
                      <a16:colId xmlns:a16="http://schemas.microsoft.com/office/drawing/2014/main" val="311602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0085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ASUS Republic of Gamers (PH) - 2018-12-10 07:45:38 </a:t>
                      </a:r>
                      <a:r>
                        <a:rPr kumimoji="0" lang="en-US" sz="1000" b="0" i="0" u="none" strike="noStrike" kern="1200" cap="none" spc="0" normalizeH="0" baseline="0" noProof="0">
                          <a:ln>
                            <a:noFill/>
                          </a:ln>
                          <a:solidFill>
                            <a:prstClr val="black"/>
                          </a:solidFill>
                          <a:effectLst/>
                          <a:uLnTx/>
                          <a:uFillTx/>
                          <a:latin typeface="+mn-lt"/>
                          <a:ea typeface="+mn-ea"/>
                          <a:cs typeface="+mn-cs"/>
                        </a:rPr>
                        <a:t> 
 Share your ultimate gaming experience this year with your teammates and best buds with the #ROG #Share2018 Christmas Promo. Purchase participating ROG Laptops and Desktops from November 12 to December 31, 2018 and get epic premium items! Get up to PHP50,000+ worth of bundled items and PHP8,000+ of FREE SSD and RAM upgrade on select products. March now to your nearest ROG Strongholds to learn more, don't miss out.
Buy Now -&gt; rog.gg/ROGStronghold
Redeem Promo -&gt; asusphilippinespromo.ph
#RepublicOfGamers #BestGamingLaptop #BestGamingDesktop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https://scontent.xx.fbcdn.net/v/t1.0-9/p720x720/47581107_1933681833607161_8778241213980475392_o.jpg?_nc_cat=111&amp;_nc_ht=scontent.xx&amp;oh=48e9368e2c5afd06e6803464434d9506&amp;oe=5C9A8435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582722579"/>
                  </a:ext>
                </a:extLst>
              </a:tr>
            </a:tbl>
          </a:graphicData>
        </a:graphic>
      </p:graphicFrame>
      <p:sp>
        <p:nvSpPr>
          <p:cNvPr id="4" name="Text Placeholder 3">
            <a:extLst>
              <a:ext uri="{FF2B5EF4-FFF2-40B4-BE49-F238E27FC236}">
                <a16:creationId xmlns:a16="http://schemas.microsoft.com/office/drawing/2014/main" id="{82E4963F-765D-439B-BF81-49CDBE62310B}"/>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2988379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36AAA-717A-4881-A975-D105CC015A09}"/>
              </a:ext>
            </a:extLst>
          </p:cNvPr>
          <p:cNvSpPr>
            <a:spLocks noGrp="1"/>
          </p:cNvSpPr>
          <p:nvPr>
            <p:ph type="title"/>
          </p:nvPr>
        </p:nvSpPr>
        <p:spPr/>
        <p:txBody>
          <a:bodyPr/>
          <a:lstStyle/>
          <a:p>
            <a:r>
              <a:rPr lang="en-US"/>
              <a:t>Facebook Own Posts Table | MB Competitor- PH - 24 of 26</a:t>
            </a:r>
          </a:p>
        </p:txBody>
      </p:sp>
      <p:graphicFrame>
        <p:nvGraphicFramePr>
          <p:cNvPr id="5" name="Table Placeholder 4">
            <a:extLst>
              <a:ext uri="{FF2B5EF4-FFF2-40B4-BE49-F238E27FC236}">
                <a16:creationId xmlns:a16="http://schemas.microsoft.com/office/drawing/2014/main" id="{0812AEB3-BFA1-416C-8573-BA109B6D7686}"/>
              </a:ext>
            </a:extLst>
          </p:cNvPr>
          <p:cNvGraphicFramePr>
            <a:graphicFrameLocks noGrp="1"/>
          </p:cNvGraphicFramePr>
          <p:nvPr>
            <p:ph type="tbl" sz="quarter" idx="13"/>
            <p:extLst>
              <p:ext uri="{D42A27DB-BD31-4B8C-83A1-F6EECF244321}">
                <p14:modId xmlns:p14="http://schemas.microsoft.com/office/powerpoint/2010/main" val="2162969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06037489"/>
                    </a:ext>
                  </a:extLst>
                </a:gridCol>
                <a:gridCol w="905256">
                  <a:extLst>
                    <a:ext uri="{9D8B030D-6E8A-4147-A177-3AD203B41FA5}">
                      <a16:colId xmlns:a16="http://schemas.microsoft.com/office/drawing/2014/main" val="1874191622"/>
                    </a:ext>
                  </a:extLst>
                </a:gridCol>
                <a:gridCol w="329184">
                  <a:extLst>
                    <a:ext uri="{9D8B030D-6E8A-4147-A177-3AD203B41FA5}">
                      <a16:colId xmlns:a16="http://schemas.microsoft.com/office/drawing/2014/main" val="2494778482"/>
                    </a:ext>
                  </a:extLst>
                </a:gridCol>
                <a:gridCol w="329184">
                  <a:extLst>
                    <a:ext uri="{9D8B030D-6E8A-4147-A177-3AD203B41FA5}">
                      <a16:colId xmlns:a16="http://schemas.microsoft.com/office/drawing/2014/main" val="4278293884"/>
                    </a:ext>
                  </a:extLst>
                </a:gridCol>
                <a:gridCol w="329184">
                  <a:extLst>
                    <a:ext uri="{9D8B030D-6E8A-4147-A177-3AD203B41FA5}">
                      <a16:colId xmlns:a16="http://schemas.microsoft.com/office/drawing/2014/main" val="1652982391"/>
                    </a:ext>
                  </a:extLst>
                </a:gridCol>
                <a:gridCol w="329184">
                  <a:extLst>
                    <a:ext uri="{9D8B030D-6E8A-4147-A177-3AD203B41FA5}">
                      <a16:colId xmlns:a16="http://schemas.microsoft.com/office/drawing/2014/main" val="2169234971"/>
                    </a:ext>
                  </a:extLst>
                </a:gridCol>
                <a:gridCol w="329184">
                  <a:extLst>
                    <a:ext uri="{9D8B030D-6E8A-4147-A177-3AD203B41FA5}">
                      <a16:colId xmlns:a16="http://schemas.microsoft.com/office/drawing/2014/main" val="2825110924"/>
                    </a:ext>
                  </a:extLst>
                </a:gridCol>
                <a:gridCol w="329184">
                  <a:extLst>
                    <a:ext uri="{9D8B030D-6E8A-4147-A177-3AD203B41FA5}">
                      <a16:colId xmlns:a16="http://schemas.microsoft.com/office/drawing/2014/main" val="2877209349"/>
                    </a:ext>
                  </a:extLst>
                </a:gridCol>
                <a:gridCol w="329184">
                  <a:extLst>
                    <a:ext uri="{9D8B030D-6E8A-4147-A177-3AD203B41FA5}">
                      <a16:colId xmlns:a16="http://schemas.microsoft.com/office/drawing/2014/main" val="1441670449"/>
                    </a:ext>
                  </a:extLst>
                </a:gridCol>
                <a:gridCol w="329184">
                  <a:extLst>
                    <a:ext uri="{9D8B030D-6E8A-4147-A177-3AD203B41FA5}">
                      <a16:colId xmlns:a16="http://schemas.microsoft.com/office/drawing/2014/main" val="3554635307"/>
                    </a:ext>
                  </a:extLst>
                </a:gridCol>
                <a:gridCol w="329184">
                  <a:extLst>
                    <a:ext uri="{9D8B030D-6E8A-4147-A177-3AD203B41FA5}">
                      <a16:colId xmlns:a16="http://schemas.microsoft.com/office/drawing/2014/main" val="24581865"/>
                    </a:ext>
                  </a:extLst>
                </a:gridCol>
                <a:gridCol w="329184">
                  <a:extLst>
                    <a:ext uri="{9D8B030D-6E8A-4147-A177-3AD203B41FA5}">
                      <a16:colId xmlns:a16="http://schemas.microsoft.com/office/drawing/2014/main" val="258370572"/>
                    </a:ext>
                  </a:extLst>
                </a:gridCol>
                <a:gridCol w="329184">
                  <a:extLst>
                    <a:ext uri="{9D8B030D-6E8A-4147-A177-3AD203B41FA5}">
                      <a16:colId xmlns:a16="http://schemas.microsoft.com/office/drawing/2014/main" val="3730733707"/>
                    </a:ext>
                  </a:extLst>
                </a:gridCol>
                <a:gridCol w="329184">
                  <a:extLst>
                    <a:ext uri="{9D8B030D-6E8A-4147-A177-3AD203B41FA5}">
                      <a16:colId xmlns:a16="http://schemas.microsoft.com/office/drawing/2014/main" val="4113803242"/>
                    </a:ext>
                  </a:extLst>
                </a:gridCol>
                <a:gridCol w="329184">
                  <a:extLst>
                    <a:ext uri="{9D8B030D-6E8A-4147-A177-3AD203B41FA5}">
                      <a16:colId xmlns:a16="http://schemas.microsoft.com/office/drawing/2014/main" val="312130232"/>
                    </a:ext>
                  </a:extLst>
                </a:gridCol>
                <a:gridCol w="329184">
                  <a:extLst>
                    <a:ext uri="{9D8B030D-6E8A-4147-A177-3AD203B41FA5}">
                      <a16:colId xmlns:a16="http://schemas.microsoft.com/office/drawing/2014/main" val="3060580764"/>
                    </a:ext>
                  </a:extLst>
                </a:gridCol>
                <a:gridCol w="329184">
                  <a:extLst>
                    <a:ext uri="{9D8B030D-6E8A-4147-A177-3AD203B41FA5}">
                      <a16:colId xmlns:a16="http://schemas.microsoft.com/office/drawing/2014/main" val="661450612"/>
                    </a:ext>
                  </a:extLst>
                </a:gridCol>
                <a:gridCol w="329184">
                  <a:extLst>
                    <a:ext uri="{9D8B030D-6E8A-4147-A177-3AD203B41FA5}">
                      <a16:colId xmlns:a16="http://schemas.microsoft.com/office/drawing/2014/main" val="2027549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7511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(PH) - 2018-12-10 07:38:45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https://scontent.xx.fbcdn.net/v/t1.0-9/s720x720/47679696_2035718599797056_3399297758144757760_n.jpg?_nc_cat=110&amp;_nc_ht=scontent.xx&amp;oh=bc1cef205ac6dc0d01aede32f8681f0b&amp;oe=5C8ED950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731982789"/>
                  </a:ext>
                </a:extLst>
              </a:tr>
            </a:tbl>
          </a:graphicData>
        </a:graphic>
      </p:graphicFrame>
      <p:sp>
        <p:nvSpPr>
          <p:cNvPr id="4" name="Text Placeholder 3">
            <a:extLst>
              <a:ext uri="{FF2B5EF4-FFF2-40B4-BE49-F238E27FC236}">
                <a16:creationId xmlns:a16="http://schemas.microsoft.com/office/drawing/2014/main" id="{5FDE5F1D-5846-43C9-9F98-CC4A51655BFA}"/>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13273549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96E08-2205-4314-8080-8BF5CA93F343}"/>
              </a:ext>
            </a:extLst>
          </p:cNvPr>
          <p:cNvSpPr>
            <a:spLocks noGrp="1"/>
          </p:cNvSpPr>
          <p:nvPr>
            <p:ph type="title"/>
          </p:nvPr>
        </p:nvSpPr>
        <p:spPr/>
        <p:txBody>
          <a:bodyPr/>
          <a:lstStyle/>
          <a:p>
            <a:r>
              <a:rPr lang="en-US"/>
              <a:t>Facebook Own Posts Table | MB Competitor- PH - 25 of 26</a:t>
            </a:r>
          </a:p>
        </p:txBody>
      </p:sp>
      <p:graphicFrame>
        <p:nvGraphicFramePr>
          <p:cNvPr id="5" name="Table Placeholder 4">
            <a:extLst>
              <a:ext uri="{FF2B5EF4-FFF2-40B4-BE49-F238E27FC236}">
                <a16:creationId xmlns:a16="http://schemas.microsoft.com/office/drawing/2014/main" id="{DA7BACF0-773A-4EEC-911E-92C70D88CB58}"/>
              </a:ext>
            </a:extLst>
          </p:cNvPr>
          <p:cNvGraphicFramePr>
            <a:graphicFrameLocks noGrp="1"/>
          </p:cNvGraphicFramePr>
          <p:nvPr>
            <p:ph type="tbl" sz="quarter" idx="13"/>
            <p:extLst>
              <p:ext uri="{D42A27DB-BD31-4B8C-83A1-F6EECF244321}">
                <p14:modId xmlns:p14="http://schemas.microsoft.com/office/powerpoint/2010/main" val="509576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8747843"/>
                    </a:ext>
                  </a:extLst>
                </a:gridCol>
                <a:gridCol w="905256">
                  <a:extLst>
                    <a:ext uri="{9D8B030D-6E8A-4147-A177-3AD203B41FA5}">
                      <a16:colId xmlns:a16="http://schemas.microsoft.com/office/drawing/2014/main" val="1944073399"/>
                    </a:ext>
                  </a:extLst>
                </a:gridCol>
                <a:gridCol w="329184">
                  <a:extLst>
                    <a:ext uri="{9D8B030D-6E8A-4147-A177-3AD203B41FA5}">
                      <a16:colId xmlns:a16="http://schemas.microsoft.com/office/drawing/2014/main" val="1646351767"/>
                    </a:ext>
                  </a:extLst>
                </a:gridCol>
                <a:gridCol w="329184">
                  <a:extLst>
                    <a:ext uri="{9D8B030D-6E8A-4147-A177-3AD203B41FA5}">
                      <a16:colId xmlns:a16="http://schemas.microsoft.com/office/drawing/2014/main" val="1044280752"/>
                    </a:ext>
                  </a:extLst>
                </a:gridCol>
                <a:gridCol w="329184">
                  <a:extLst>
                    <a:ext uri="{9D8B030D-6E8A-4147-A177-3AD203B41FA5}">
                      <a16:colId xmlns:a16="http://schemas.microsoft.com/office/drawing/2014/main" val="2847388806"/>
                    </a:ext>
                  </a:extLst>
                </a:gridCol>
                <a:gridCol w="329184">
                  <a:extLst>
                    <a:ext uri="{9D8B030D-6E8A-4147-A177-3AD203B41FA5}">
                      <a16:colId xmlns:a16="http://schemas.microsoft.com/office/drawing/2014/main" val="3351039697"/>
                    </a:ext>
                  </a:extLst>
                </a:gridCol>
                <a:gridCol w="329184">
                  <a:extLst>
                    <a:ext uri="{9D8B030D-6E8A-4147-A177-3AD203B41FA5}">
                      <a16:colId xmlns:a16="http://schemas.microsoft.com/office/drawing/2014/main" val="973288262"/>
                    </a:ext>
                  </a:extLst>
                </a:gridCol>
                <a:gridCol w="329184">
                  <a:extLst>
                    <a:ext uri="{9D8B030D-6E8A-4147-A177-3AD203B41FA5}">
                      <a16:colId xmlns:a16="http://schemas.microsoft.com/office/drawing/2014/main" val="2090059234"/>
                    </a:ext>
                  </a:extLst>
                </a:gridCol>
                <a:gridCol w="329184">
                  <a:extLst>
                    <a:ext uri="{9D8B030D-6E8A-4147-A177-3AD203B41FA5}">
                      <a16:colId xmlns:a16="http://schemas.microsoft.com/office/drawing/2014/main" val="2049223295"/>
                    </a:ext>
                  </a:extLst>
                </a:gridCol>
                <a:gridCol w="329184">
                  <a:extLst>
                    <a:ext uri="{9D8B030D-6E8A-4147-A177-3AD203B41FA5}">
                      <a16:colId xmlns:a16="http://schemas.microsoft.com/office/drawing/2014/main" val="1551472591"/>
                    </a:ext>
                  </a:extLst>
                </a:gridCol>
                <a:gridCol w="329184">
                  <a:extLst>
                    <a:ext uri="{9D8B030D-6E8A-4147-A177-3AD203B41FA5}">
                      <a16:colId xmlns:a16="http://schemas.microsoft.com/office/drawing/2014/main" val="3152849814"/>
                    </a:ext>
                  </a:extLst>
                </a:gridCol>
                <a:gridCol w="329184">
                  <a:extLst>
                    <a:ext uri="{9D8B030D-6E8A-4147-A177-3AD203B41FA5}">
                      <a16:colId xmlns:a16="http://schemas.microsoft.com/office/drawing/2014/main" val="1980289925"/>
                    </a:ext>
                  </a:extLst>
                </a:gridCol>
                <a:gridCol w="329184">
                  <a:extLst>
                    <a:ext uri="{9D8B030D-6E8A-4147-A177-3AD203B41FA5}">
                      <a16:colId xmlns:a16="http://schemas.microsoft.com/office/drawing/2014/main" val="4217596538"/>
                    </a:ext>
                  </a:extLst>
                </a:gridCol>
                <a:gridCol w="329184">
                  <a:extLst>
                    <a:ext uri="{9D8B030D-6E8A-4147-A177-3AD203B41FA5}">
                      <a16:colId xmlns:a16="http://schemas.microsoft.com/office/drawing/2014/main" val="4012521346"/>
                    </a:ext>
                  </a:extLst>
                </a:gridCol>
                <a:gridCol w="329184">
                  <a:extLst>
                    <a:ext uri="{9D8B030D-6E8A-4147-A177-3AD203B41FA5}">
                      <a16:colId xmlns:a16="http://schemas.microsoft.com/office/drawing/2014/main" val="3832987804"/>
                    </a:ext>
                  </a:extLst>
                </a:gridCol>
                <a:gridCol w="329184">
                  <a:extLst>
                    <a:ext uri="{9D8B030D-6E8A-4147-A177-3AD203B41FA5}">
                      <a16:colId xmlns:a16="http://schemas.microsoft.com/office/drawing/2014/main" val="3062536465"/>
                    </a:ext>
                  </a:extLst>
                </a:gridCol>
                <a:gridCol w="329184">
                  <a:extLst>
                    <a:ext uri="{9D8B030D-6E8A-4147-A177-3AD203B41FA5}">
                      <a16:colId xmlns:a16="http://schemas.microsoft.com/office/drawing/2014/main" val="1336008433"/>
                    </a:ext>
                  </a:extLst>
                </a:gridCol>
                <a:gridCol w="329184">
                  <a:extLst>
                    <a:ext uri="{9D8B030D-6E8A-4147-A177-3AD203B41FA5}">
                      <a16:colId xmlns:a16="http://schemas.microsoft.com/office/drawing/2014/main" val="2397413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40743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(PH) - 2018-12-10 07:00:00 </a:t>
                      </a:r>
                      <a:r>
                        <a:rPr kumimoji="0" lang="en-US" sz="1000" b="0" i="0" u="none" strike="noStrike" kern="1200" cap="none" spc="0" normalizeH="0" baseline="0" noProof="0">
                          <a:ln>
                            <a:noFill/>
                          </a:ln>
                          <a:solidFill>
                            <a:prstClr val="black"/>
                          </a:solidFill>
                          <a:effectLst/>
                          <a:uLnTx/>
                          <a:uFillTx/>
                          <a:latin typeface="+mn-lt"/>
                          <a:ea typeface="+mn-ea"/>
                          <a:cs typeface="+mn-cs"/>
                        </a:rPr>
                        <a:t> 
 #RGB or #classic?
#GAMING X TRIO or #VENTUS as a #gift this #holiday season?
Tag your #Santa and tell him which would fit your build🎅
👉 http://bit.ly/MSIGeForceRTX20Series
#MSI #GeForce #GeForceRTX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8442935"/>
                  </a:ext>
                </a:extLst>
              </a:tr>
            </a:tbl>
          </a:graphicData>
        </a:graphic>
      </p:graphicFrame>
      <p:sp>
        <p:nvSpPr>
          <p:cNvPr id="4" name="Text Placeholder 3">
            <a:extLst>
              <a:ext uri="{FF2B5EF4-FFF2-40B4-BE49-F238E27FC236}">
                <a16:creationId xmlns:a16="http://schemas.microsoft.com/office/drawing/2014/main" id="{87E42A6C-8023-4F0D-AFF3-7F17C1F6213E}"/>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39620145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22663-B2C1-4842-88E9-988BB7269EB4}"/>
              </a:ext>
            </a:extLst>
          </p:cNvPr>
          <p:cNvSpPr>
            <a:spLocks noGrp="1"/>
          </p:cNvSpPr>
          <p:nvPr>
            <p:ph type="title"/>
          </p:nvPr>
        </p:nvSpPr>
        <p:spPr/>
        <p:txBody>
          <a:bodyPr/>
          <a:lstStyle/>
          <a:p>
            <a:r>
              <a:rPr lang="en-US"/>
              <a:t>Facebook Own Posts Table | MB Competitor- PH - 26 of 26</a:t>
            </a:r>
          </a:p>
        </p:txBody>
      </p:sp>
      <p:graphicFrame>
        <p:nvGraphicFramePr>
          <p:cNvPr id="5" name="Table Placeholder 4">
            <a:extLst>
              <a:ext uri="{FF2B5EF4-FFF2-40B4-BE49-F238E27FC236}">
                <a16:creationId xmlns:a16="http://schemas.microsoft.com/office/drawing/2014/main" id="{F1F678C9-1541-4AB7-BA00-D389CDF6C278}"/>
              </a:ext>
            </a:extLst>
          </p:cNvPr>
          <p:cNvGraphicFramePr>
            <a:graphicFrameLocks noGrp="1"/>
          </p:cNvGraphicFramePr>
          <p:nvPr>
            <p:ph type="tbl" sz="quarter" idx="13"/>
            <p:extLst>
              <p:ext uri="{D42A27DB-BD31-4B8C-83A1-F6EECF244321}">
                <p14:modId xmlns:p14="http://schemas.microsoft.com/office/powerpoint/2010/main" val="3837580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1527564"/>
                    </a:ext>
                  </a:extLst>
                </a:gridCol>
                <a:gridCol w="905256">
                  <a:extLst>
                    <a:ext uri="{9D8B030D-6E8A-4147-A177-3AD203B41FA5}">
                      <a16:colId xmlns:a16="http://schemas.microsoft.com/office/drawing/2014/main" val="3175982041"/>
                    </a:ext>
                  </a:extLst>
                </a:gridCol>
                <a:gridCol w="329184">
                  <a:extLst>
                    <a:ext uri="{9D8B030D-6E8A-4147-A177-3AD203B41FA5}">
                      <a16:colId xmlns:a16="http://schemas.microsoft.com/office/drawing/2014/main" val="3175045708"/>
                    </a:ext>
                  </a:extLst>
                </a:gridCol>
                <a:gridCol w="329184">
                  <a:extLst>
                    <a:ext uri="{9D8B030D-6E8A-4147-A177-3AD203B41FA5}">
                      <a16:colId xmlns:a16="http://schemas.microsoft.com/office/drawing/2014/main" val="3088480069"/>
                    </a:ext>
                  </a:extLst>
                </a:gridCol>
                <a:gridCol w="329184">
                  <a:extLst>
                    <a:ext uri="{9D8B030D-6E8A-4147-A177-3AD203B41FA5}">
                      <a16:colId xmlns:a16="http://schemas.microsoft.com/office/drawing/2014/main" val="3442528346"/>
                    </a:ext>
                  </a:extLst>
                </a:gridCol>
                <a:gridCol w="329184">
                  <a:extLst>
                    <a:ext uri="{9D8B030D-6E8A-4147-A177-3AD203B41FA5}">
                      <a16:colId xmlns:a16="http://schemas.microsoft.com/office/drawing/2014/main" val="1176969230"/>
                    </a:ext>
                  </a:extLst>
                </a:gridCol>
                <a:gridCol w="329184">
                  <a:extLst>
                    <a:ext uri="{9D8B030D-6E8A-4147-A177-3AD203B41FA5}">
                      <a16:colId xmlns:a16="http://schemas.microsoft.com/office/drawing/2014/main" val="1056607216"/>
                    </a:ext>
                  </a:extLst>
                </a:gridCol>
                <a:gridCol w="329184">
                  <a:extLst>
                    <a:ext uri="{9D8B030D-6E8A-4147-A177-3AD203B41FA5}">
                      <a16:colId xmlns:a16="http://schemas.microsoft.com/office/drawing/2014/main" val="2634877212"/>
                    </a:ext>
                  </a:extLst>
                </a:gridCol>
                <a:gridCol w="329184">
                  <a:extLst>
                    <a:ext uri="{9D8B030D-6E8A-4147-A177-3AD203B41FA5}">
                      <a16:colId xmlns:a16="http://schemas.microsoft.com/office/drawing/2014/main" val="4161922678"/>
                    </a:ext>
                  </a:extLst>
                </a:gridCol>
                <a:gridCol w="329184">
                  <a:extLst>
                    <a:ext uri="{9D8B030D-6E8A-4147-A177-3AD203B41FA5}">
                      <a16:colId xmlns:a16="http://schemas.microsoft.com/office/drawing/2014/main" val="2267504199"/>
                    </a:ext>
                  </a:extLst>
                </a:gridCol>
                <a:gridCol w="329184">
                  <a:extLst>
                    <a:ext uri="{9D8B030D-6E8A-4147-A177-3AD203B41FA5}">
                      <a16:colId xmlns:a16="http://schemas.microsoft.com/office/drawing/2014/main" val="3139814198"/>
                    </a:ext>
                  </a:extLst>
                </a:gridCol>
                <a:gridCol w="329184">
                  <a:extLst>
                    <a:ext uri="{9D8B030D-6E8A-4147-A177-3AD203B41FA5}">
                      <a16:colId xmlns:a16="http://schemas.microsoft.com/office/drawing/2014/main" val="530018933"/>
                    </a:ext>
                  </a:extLst>
                </a:gridCol>
                <a:gridCol w="329184">
                  <a:extLst>
                    <a:ext uri="{9D8B030D-6E8A-4147-A177-3AD203B41FA5}">
                      <a16:colId xmlns:a16="http://schemas.microsoft.com/office/drawing/2014/main" val="2523094011"/>
                    </a:ext>
                  </a:extLst>
                </a:gridCol>
                <a:gridCol w="329184">
                  <a:extLst>
                    <a:ext uri="{9D8B030D-6E8A-4147-A177-3AD203B41FA5}">
                      <a16:colId xmlns:a16="http://schemas.microsoft.com/office/drawing/2014/main" val="1900342961"/>
                    </a:ext>
                  </a:extLst>
                </a:gridCol>
                <a:gridCol w="329184">
                  <a:extLst>
                    <a:ext uri="{9D8B030D-6E8A-4147-A177-3AD203B41FA5}">
                      <a16:colId xmlns:a16="http://schemas.microsoft.com/office/drawing/2014/main" val="568503337"/>
                    </a:ext>
                  </a:extLst>
                </a:gridCol>
                <a:gridCol w="329184">
                  <a:extLst>
                    <a:ext uri="{9D8B030D-6E8A-4147-A177-3AD203B41FA5}">
                      <a16:colId xmlns:a16="http://schemas.microsoft.com/office/drawing/2014/main" val="1108303635"/>
                    </a:ext>
                  </a:extLst>
                </a:gridCol>
                <a:gridCol w="329184">
                  <a:extLst>
                    <a:ext uri="{9D8B030D-6E8A-4147-A177-3AD203B41FA5}">
                      <a16:colId xmlns:a16="http://schemas.microsoft.com/office/drawing/2014/main" val="1665149865"/>
                    </a:ext>
                  </a:extLst>
                </a:gridCol>
                <a:gridCol w="329184">
                  <a:extLst>
                    <a:ext uri="{9D8B030D-6E8A-4147-A177-3AD203B41FA5}">
                      <a16:colId xmlns:a16="http://schemas.microsoft.com/office/drawing/2014/main" val="2455120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4806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AORUS (PH) - 2018-12-10 06:10:00 </a:t>
                      </a:r>
                      <a:r>
                        <a:rPr kumimoji="0" lang="en-US" sz="1000" b="0" i="0" u="none" strike="noStrike" kern="1200" cap="none" spc="0" normalizeH="0" baseline="0" noProof="0">
                          <a:ln>
                            <a:noFill/>
                          </a:ln>
                          <a:solidFill>
                            <a:prstClr val="black"/>
                          </a:solidFill>
                          <a:effectLst/>
                          <a:uLnTx/>
                          <a:uFillTx/>
                          <a:latin typeface="+mn-lt"/>
                          <a:ea typeface="+mn-ea"/>
                          <a:cs typeface="+mn-cs"/>
                        </a:rPr>
                        <a:t> 
 Another awesome #AORUS build by J.P. Modified 👏👏
#GIGABYTE #MOD #PCBUILD
Video link:https://www.youtube.com/watch?v=UB4wDewVyYI
You can also follow us on these accounts:
FB Community : AORUS Community Philippines
Youtube :https://www.youtube.com/c/AorusPH
Instagram: https://www.instagram.com/aorus_ph/
Twitch: https://www.twitch.tv/aorus_ph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92932168"/>
                  </a:ext>
                </a:extLst>
              </a:tr>
            </a:tbl>
          </a:graphicData>
        </a:graphic>
      </p:graphicFrame>
      <p:sp>
        <p:nvSpPr>
          <p:cNvPr id="4" name="Text Placeholder 3">
            <a:extLst>
              <a:ext uri="{FF2B5EF4-FFF2-40B4-BE49-F238E27FC236}">
                <a16:creationId xmlns:a16="http://schemas.microsoft.com/office/drawing/2014/main" id="{8BEE2516-AFD6-4AF5-B9E7-A167B2829CC9}"/>
              </a:ext>
            </a:extLst>
          </p:cNvPr>
          <p:cNvSpPr>
            <a:spLocks noGrp="1"/>
          </p:cNvSpPr>
          <p:nvPr>
            <p:ph type="body" sz="quarter" idx="14"/>
          </p:nvPr>
        </p:nvSpPr>
        <p:spPr/>
        <p:txBody>
          <a:bodyPr/>
          <a:lstStyle/>
          <a:p>
            <a:r>
              <a:rPr lang="en-US"/>
              <a:t>10/01/2018 - 12/12/2018</a:t>
            </a:r>
          </a:p>
        </p:txBody>
      </p:sp>
    </p:spTree>
    <p:extLst>
      <p:ext uri="{BB962C8B-B14F-4D97-AF65-F5344CB8AC3E}">
        <p14:creationId xmlns:p14="http://schemas.microsoft.com/office/powerpoint/2010/main" val="425765846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20181213_081944</Template>
  <TotalTime>9</TotalTime>
  <Words>2524</Words>
  <Application>Microsoft Office PowerPoint</Application>
  <PresentationFormat>On-screen Show (4:3)</PresentationFormat>
  <Paragraphs>970</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Own Posts Table | MB Competitor- PH - 1 of 26</vt:lpstr>
      <vt:lpstr>Facebook Own Posts Table | MB Competitor- PH - 2 of 26</vt:lpstr>
      <vt:lpstr>Facebook Own Posts Table | MB Competitor- PH - 3 of 26</vt:lpstr>
      <vt:lpstr>Facebook Own Posts Table | MB Competitor- PH - 4 of 26</vt:lpstr>
      <vt:lpstr>Facebook Own Posts Table | MB Competitor- PH - 5 of 26</vt:lpstr>
      <vt:lpstr>Facebook Own Posts Table | MB Competitor- PH - 6 of 26</vt:lpstr>
      <vt:lpstr>Facebook Own Posts Table | MB Competitor- PH - 7 of 26</vt:lpstr>
      <vt:lpstr>Facebook Own Posts Table | MB Competitor- PH - 8 of 26</vt:lpstr>
      <vt:lpstr>Facebook Own Posts Table | MB Competitor- PH - 9 of 26</vt:lpstr>
      <vt:lpstr>Facebook Own Posts Table | MB Competitor- PH - 10 of 26</vt:lpstr>
      <vt:lpstr>Facebook Own Posts Table | MB Competitor- PH - 11 of 26</vt:lpstr>
      <vt:lpstr>Facebook Own Posts Table | MB Competitor- PH - 12 of 26</vt:lpstr>
      <vt:lpstr>Facebook Own Posts Table | MB Competitor- PH - 13 of 26</vt:lpstr>
      <vt:lpstr>Facebook Own Posts Table | MB Competitor- PH - 14 of 26</vt:lpstr>
      <vt:lpstr>Facebook Own Posts Table | MB Competitor- PH - 15 of 26</vt:lpstr>
      <vt:lpstr>Facebook Own Posts Table | MB Competitor- PH - 16 of 26</vt:lpstr>
      <vt:lpstr>Facebook Own Posts Table | MB Competitor- PH - 17 of 26</vt:lpstr>
      <vt:lpstr>Facebook Own Posts Table | MB Competitor- PH - 18 of 26</vt:lpstr>
      <vt:lpstr>Facebook Own Posts Table | MB Competitor- PH - 19 of 26</vt:lpstr>
      <vt:lpstr>Facebook Own Posts Table | MB Competitor- PH - 20 of 26</vt:lpstr>
      <vt:lpstr>Facebook Own Posts Table | MB Competitor- PH - 21 of 26</vt:lpstr>
      <vt:lpstr>Facebook Own Posts Table | MB Competitor- PH - 22 of 26</vt:lpstr>
      <vt:lpstr>Facebook Own Posts Table | MB Competitor- PH - 23 of 26</vt:lpstr>
      <vt:lpstr>Facebook Own Posts Table | MB Competitor- PH - 24 of 26</vt:lpstr>
      <vt:lpstr>Facebook Own Posts Table | MB Competitor- PH - 25 of 26</vt:lpstr>
      <vt:lpstr>Facebook Own Posts Table | MB Competitor- PH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2</cp:revision>
  <dcterms:created xsi:type="dcterms:W3CDTF">2018-12-13T08:19:44Z</dcterms:created>
  <dcterms:modified xsi:type="dcterms:W3CDTF">2018-12-13T08:29:09Z</dcterms:modified>
</cp:coreProperties>
</file>