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16E59-4AFB-4BD5-AB84-B20685B00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1C648A-0CE1-4FD2-B90F-A2C375DDAA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7199112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9819077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955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1320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12754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803090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06092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4921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6638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8723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36309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937082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6440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70079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7467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8928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3578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034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72951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00690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264457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908478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15629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20316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69413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90479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226222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1837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327318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510195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90744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1639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7409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4219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852272-42AD-4B7E-A331-A30368E8B2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548809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5D231-76CE-4264-9C58-9794D0B4E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C0BBB6-D650-45AD-957D-752C958C11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933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5607837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5670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488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16395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0359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96369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49582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542947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5437729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4718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788656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93748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574519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026072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556164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807016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800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803810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427719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8553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534608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9244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3080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26779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388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396833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1526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2195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60817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00020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9728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67068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13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(DE)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140487.1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6578785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5665878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7.8472044850014%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894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85909-776C-401F-A88F-FB05C8292C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583992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E2CC5-D6CF-42D5-BE16-4C3047353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E133D-40E5-4F45-8A8D-0F7341270B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6667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9228520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3775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420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86052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55773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7022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0271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47017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408448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08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38501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15317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8915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9191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06653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129524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7340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36861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52470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262558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46991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5502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728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7018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7122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9380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41756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42171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9340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0029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815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6716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75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96794.9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2407773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1978652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18.220013444733%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910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60ACB8-9AB1-47FC-9897-081BEBDE8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77625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8F5897-5963-42D0-8EE0-D49979AE2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86D82-A967-4D7C-A4A1-3983317C23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57754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42489875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7863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25060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382958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482642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9259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995446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339683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3074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77922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62927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897816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99182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43547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67070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7493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339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3006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36736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094521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9836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368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26856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5785426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69769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910947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322046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142483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92662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0377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3639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9529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712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(CZ)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42866.922222222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1175065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16.280602454012%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26865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2521EB-C400-4053-9090-2ED8D777B9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7738206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AA609C-EFA2-4940-8B27-8E2A3F191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D53600-5D30-45B3-A2BC-7459A11069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1651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084182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75608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2095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86863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51976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260022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442458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51761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43138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995313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7478308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5145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070185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123710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963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669176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74929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2332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70968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32605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56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98103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62033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4580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785718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8260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06838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386166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117870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27856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8254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06850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578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66466.533333333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1714982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638541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5.4037063357568%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8024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66711A-F595-4E40-AF5C-CB44101D1E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469498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2BCB4-6992-4729-AB0D-4098CC3C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- 6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4C2E102-B60E-4A28-82E1-5859FD145E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8818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39910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482165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3169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70673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37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62490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12084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32631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569361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6843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25074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900001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13032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02910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167844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3266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108595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657552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3143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095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30780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851648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107104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18664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194221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80203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7981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82886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794674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96001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01862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908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76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(FR)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181739.16666667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15499407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14890118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780554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78904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23.322950337937%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2266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9E28A-9281-4370-886E-6C63F0C144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024888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D3E57-5606-4338-B067-6E85EB07F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- 7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77F7E-6866-4E37-954E-E44F130DF3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2004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6380752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67286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964090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28119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57817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873736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72659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05270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816104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845436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160008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791753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7394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527806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74391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78034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513088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37032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118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6948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145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70620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82756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665677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66300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25377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395633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2688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908020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7419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9656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79091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52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(UK)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35585.1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2359472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862775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10.439904943996%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4552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0CB67A-D397-408E-A5D1-597D31C922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247302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421BA-1FA5-4B73-9E56-18B06E85F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- 8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11544F-EE03-4F44-9E8A-A4A98513D3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97239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6342227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14992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540942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58931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525678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77251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710640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87663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393885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861568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700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290751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39786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558763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55338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93484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966693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5549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88017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671335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57701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67479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84724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749903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73014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697480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919916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1378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26760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65335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358310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145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7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(PL)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171928.62222222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15420201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15161558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26.315458649619%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1932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7E7467-0415-4511-A33B-CC5359E5A8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697255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CDD37-F5A5-451D-BB38-56F1273AA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- 9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400E5F-6E45-447E-8C7C-742BD3E39C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0245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3023676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87148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2476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55348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887407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838034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875735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6300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2411403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91507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49143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9352098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8158359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084520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62036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72654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326449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64642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92871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18650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3231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973467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2569193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15338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1935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56965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39246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814805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3616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2148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64142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7573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752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74101.388888889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3132500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14.811929815296%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9552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30F19-B4E0-4293-AC66-4938FBFB12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077009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31397C-EE42-4B73-9BAC-6FBC2614B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- 10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DAFAAD-297E-406D-BB3E-2D7BE56952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9800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6011511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069414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42223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14198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7810249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707453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45794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22853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8308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31996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614937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1182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634397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7795693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372056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680494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007548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89344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358718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85527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53822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148739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659716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435957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6314378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6178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449297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94597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94668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008903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35368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04364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81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(UA)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9611.3888888889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2628675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2.8090195462465%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4647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C115D-DA5C-4091-98BD-79AA7FA4DE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10666814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4CAA0-0714-4C18-A0D8-B13E6AB75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- 11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6ABCFB-9C3B-4F79-B573-F8E5306787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2084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9152161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0023784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743469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4749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054429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302457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639651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710883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617457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813454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006398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24436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7714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69192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21491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3216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25435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3470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93367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198407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51717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038425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4527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183430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25988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0019826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883821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02615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800754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018255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859368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50596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78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(TR)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179136.01111111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4708190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619162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4089028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18.457858923398%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717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3EFCD3-7F9E-4530-8813-83A112DC8D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700121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FE3D1-6904-489A-8E3D-39BF57C26B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- 12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FAE2B5-2438-4D37-A47A-B70C32A25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91435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327425890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0170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934601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9138082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7497787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263096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4409360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752343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792841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21067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075400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464709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94242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3049427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620098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0400448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7433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04551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4222769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58753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432668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512915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0801079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558426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72720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841683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02901497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0443262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964697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285182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16331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749842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991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(RU)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3343.6777777778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17.116182572614%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3152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9D1735-B149-482A-9882-3A2D181149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8104173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53465-25A8-4E6E-A1E5-24ACF25E0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- 13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98842C-D889-4553-8D20-52A5AB03E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35172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934327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138738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289902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8769818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156789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91104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9040694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546200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7580005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2782105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32928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779647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84937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8159856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788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458244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866449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129475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76886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0171851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4054419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4246552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229392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58302700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573764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059826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12137814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577787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252951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775236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308866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128267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5486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(Nordic)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47019.255555556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1528105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6.537018703748%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95466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D9DC8-E20B-426F-B208-261BAF47E9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8078233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F41A-CF08-4101-AD8E-500FA1848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- 14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B2D66D-E3B7-43B7-B144-90A01F61F9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06173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0316232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5767901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483859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892514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359429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00983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410618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924245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8411186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375830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8644603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609755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2354433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363806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6315690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4568992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485468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6821477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743754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5442384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6572244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3444247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91277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462986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46357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62806496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6180861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37679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20773372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63007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48715056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8521233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72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 (BNX)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62394.144444444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2117097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6.497761629793%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06782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A6063B-30F0-4080-938B-10C2C7EB09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175024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4D7A7-F739-4AEC-89CE-CA5207A19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w/ E-Rate - 15 of 15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9E206-C8C9-4C46-8644-2789C6E9A7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1263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173666813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841926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731232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78505160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2765823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84612890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23182131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4802590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148320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77862092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4544976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01265821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39566812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90214474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89446131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62163397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67960914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1450865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780158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66379471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5445513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3998049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5699740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8241874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79316501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5789075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067735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053584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53875657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91417740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668480096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363719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for last 28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41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MSI Gaming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38945.611111111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19.976032448378%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16206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418C76-A0CA-4D5D-A307-D649AA6269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2438117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20180415_154148</Template>
  <TotalTime>11</TotalTime>
  <Words>1818</Words>
  <Application>Microsoft Office PowerPoint</Application>
  <PresentationFormat>On-screen Show (4:3)</PresentationFormat>
  <Paragraphs>957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Arial</vt:lpstr>
      <vt:lpstr>quintly_template</vt:lpstr>
      <vt:lpstr>Key Metrics Table w/ E-Rate - 1 of 15</vt:lpstr>
      <vt:lpstr>Key Metrics Table w/ E-Rate - 2 of 15</vt:lpstr>
      <vt:lpstr>Key Metrics Table w/ E-Rate - 3 of 15</vt:lpstr>
      <vt:lpstr>Key Metrics Table w/ E-Rate - 4 of 15</vt:lpstr>
      <vt:lpstr>Key Metrics Table w/ E-Rate - 5 of 15</vt:lpstr>
      <vt:lpstr>Key Metrics Table w/ E-Rate - 6 of 15</vt:lpstr>
      <vt:lpstr>Key Metrics Table w/ E-Rate - 7 of 15</vt:lpstr>
      <vt:lpstr>Key Metrics Table w/ E-Rate - 8 of 15</vt:lpstr>
      <vt:lpstr>Key Metrics Table w/ E-Rate - 9 of 15</vt:lpstr>
      <vt:lpstr>Key Metrics Table w/ E-Rate - 10 of 15</vt:lpstr>
      <vt:lpstr>Key Metrics Table w/ E-Rate - 11 of 15</vt:lpstr>
      <vt:lpstr>Key Metrics Table w/ E-Rate - 12 of 15</vt:lpstr>
      <vt:lpstr>Key Metrics Table w/ E-Rate - 13 of 15</vt:lpstr>
      <vt:lpstr>Key Metrics Table w/ E-Rate - 14 of 15</vt:lpstr>
      <vt:lpstr>Key Metrics Table w/ E-Rate - 15 of 15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2018-04-15T15:41:49Z</dcterms:created>
  <dcterms:modified xsi:type="dcterms:W3CDTF">2018-04-15T15:53:38Z</dcterms:modified>
</cp:coreProperties>
</file>