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1AAF-7315-485E-A478-647A71B45EC8}"/>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BFF4C48C-89E6-46EE-9C5B-E67B1A159D53}"/>
              </a:ext>
            </a:extLst>
          </p:cNvPr>
          <p:cNvGraphicFramePr>
            <a:graphicFrameLocks noGrp="1"/>
          </p:cNvGraphicFramePr>
          <p:nvPr>
            <p:ph type="tbl" sz="quarter" idx="13"/>
            <p:extLst>
              <p:ext uri="{D42A27DB-BD31-4B8C-83A1-F6EECF244321}">
                <p14:modId xmlns:p14="http://schemas.microsoft.com/office/powerpoint/2010/main" val="2810461181"/>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96044540"/>
                    </a:ext>
                  </a:extLst>
                </a:gridCol>
                <a:gridCol w="370332">
                  <a:extLst>
                    <a:ext uri="{9D8B030D-6E8A-4147-A177-3AD203B41FA5}">
                      <a16:colId xmlns:a16="http://schemas.microsoft.com/office/drawing/2014/main" val="3845088089"/>
                    </a:ext>
                  </a:extLst>
                </a:gridCol>
                <a:gridCol w="370332">
                  <a:extLst>
                    <a:ext uri="{9D8B030D-6E8A-4147-A177-3AD203B41FA5}">
                      <a16:colId xmlns:a16="http://schemas.microsoft.com/office/drawing/2014/main" val="2187253853"/>
                    </a:ext>
                  </a:extLst>
                </a:gridCol>
                <a:gridCol w="370332">
                  <a:extLst>
                    <a:ext uri="{9D8B030D-6E8A-4147-A177-3AD203B41FA5}">
                      <a16:colId xmlns:a16="http://schemas.microsoft.com/office/drawing/2014/main" val="3504708417"/>
                    </a:ext>
                  </a:extLst>
                </a:gridCol>
                <a:gridCol w="329184">
                  <a:extLst>
                    <a:ext uri="{9D8B030D-6E8A-4147-A177-3AD203B41FA5}">
                      <a16:colId xmlns:a16="http://schemas.microsoft.com/office/drawing/2014/main" val="4149583675"/>
                    </a:ext>
                  </a:extLst>
                </a:gridCol>
                <a:gridCol w="329184">
                  <a:extLst>
                    <a:ext uri="{9D8B030D-6E8A-4147-A177-3AD203B41FA5}">
                      <a16:colId xmlns:a16="http://schemas.microsoft.com/office/drawing/2014/main" val="843985575"/>
                    </a:ext>
                  </a:extLst>
                </a:gridCol>
                <a:gridCol w="329184">
                  <a:extLst>
                    <a:ext uri="{9D8B030D-6E8A-4147-A177-3AD203B41FA5}">
                      <a16:colId xmlns:a16="http://schemas.microsoft.com/office/drawing/2014/main" val="1052776835"/>
                    </a:ext>
                  </a:extLst>
                </a:gridCol>
                <a:gridCol w="329184">
                  <a:extLst>
                    <a:ext uri="{9D8B030D-6E8A-4147-A177-3AD203B41FA5}">
                      <a16:colId xmlns:a16="http://schemas.microsoft.com/office/drawing/2014/main" val="998447167"/>
                    </a:ext>
                  </a:extLst>
                </a:gridCol>
                <a:gridCol w="329184">
                  <a:extLst>
                    <a:ext uri="{9D8B030D-6E8A-4147-A177-3AD203B41FA5}">
                      <a16:colId xmlns:a16="http://schemas.microsoft.com/office/drawing/2014/main" val="3272451093"/>
                    </a:ext>
                  </a:extLst>
                </a:gridCol>
                <a:gridCol w="329184">
                  <a:extLst>
                    <a:ext uri="{9D8B030D-6E8A-4147-A177-3AD203B41FA5}">
                      <a16:colId xmlns:a16="http://schemas.microsoft.com/office/drawing/2014/main" val="154210956"/>
                    </a:ext>
                  </a:extLst>
                </a:gridCol>
                <a:gridCol w="329184">
                  <a:extLst>
                    <a:ext uri="{9D8B030D-6E8A-4147-A177-3AD203B41FA5}">
                      <a16:colId xmlns:a16="http://schemas.microsoft.com/office/drawing/2014/main" val="1704248264"/>
                    </a:ext>
                  </a:extLst>
                </a:gridCol>
                <a:gridCol w="329184">
                  <a:extLst>
                    <a:ext uri="{9D8B030D-6E8A-4147-A177-3AD203B41FA5}">
                      <a16:colId xmlns:a16="http://schemas.microsoft.com/office/drawing/2014/main" val="4111624613"/>
                    </a:ext>
                  </a:extLst>
                </a:gridCol>
                <a:gridCol w="329184">
                  <a:extLst>
                    <a:ext uri="{9D8B030D-6E8A-4147-A177-3AD203B41FA5}">
                      <a16:colId xmlns:a16="http://schemas.microsoft.com/office/drawing/2014/main" val="1151066590"/>
                    </a:ext>
                  </a:extLst>
                </a:gridCol>
                <a:gridCol w="370332">
                  <a:extLst>
                    <a:ext uri="{9D8B030D-6E8A-4147-A177-3AD203B41FA5}">
                      <a16:colId xmlns:a16="http://schemas.microsoft.com/office/drawing/2014/main" val="4292009659"/>
                    </a:ext>
                  </a:extLst>
                </a:gridCol>
                <a:gridCol w="370332">
                  <a:extLst>
                    <a:ext uri="{9D8B030D-6E8A-4147-A177-3AD203B41FA5}">
                      <a16:colId xmlns:a16="http://schemas.microsoft.com/office/drawing/2014/main" val="3686058393"/>
                    </a:ext>
                  </a:extLst>
                </a:gridCol>
                <a:gridCol w="329184">
                  <a:extLst>
                    <a:ext uri="{9D8B030D-6E8A-4147-A177-3AD203B41FA5}">
                      <a16:colId xmlns:a16="http://schemas.microsoft.com/office/drawing/2014/main" val="2930890660"/>
                    </a:ext>
                  </a:extLst>
                </a:gridCol>
                <a:gridCol w="329184">
                  <a:extLst>
                    <a:ext uri="{9D8B030D-6E8A-4147-A177-3AD203B41FA5}">
                      <a16:colId xmlns:a16="http://schemas.microsoft.com/office/drawing/2014/main" val="263990275"/>
                    </a:ext>
                  </a:extLst>
                </a:gridCol>
                <a:gridCol w="370332">
                  <a:extLst>
                    <a:ext uri="{9D8B030D-6E8A-4147-A177-3AD203B41FA5}">
                      <a16:colId xmlns:a16="http://schemas.microsoft.com/office/drawing/2014/main" val="217462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246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- 2018-02-07 22:24:28</a:t>
                      </a:r>
                      <a:r>
                        <a:rPr kumimoji="0" lang="en-US" sz="1000" b="0" i="0" u="none" strike="noStrike" kern="1200" cap="none" spc="0" normalizeH="0" baseline="0" noProof="0">
                          <a:ln>
                            <a:noFill/>
                          </a:ln>
                          <a:solidFill>
                            <a:prstClr val="black"/>
                          </a:solidFill>
                          <a:effectLst/>
                          <a:uLnTx/>
                          <a:uFillTx/>
                          <a:latin typeface="+mn-lt"/>
                          <a:ea typeface="+mn-ea"/>
                          <a:cs typeface="+mn-cs"/>
                        </a:rPr>
                        <a:t>
Evening all 😃
If you have purchased a Z370/X299 motherboard, post a review at one of the qualifying websites to be in for a chance to win your money back! 💰
We will pick 10 Z370 reviews and 5 X299 reviews after the promotion period ends on the 28th Feb!
Open to UK only 🇬🇧️
Full entry details: https://uk.msi.com/Promotion/shout-out-for-msi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393038"/>
                  </a:ext>
                </a:extLst>
              </a:tr>
            </a:tbl>
          </a:graphicData>
        </a:graphic>
      </p:graphicFrame>
      <p:sp>
        <p:nvSpPr>
          <p:cNvPr id="4" name="Text Placeholder 3">
            <a:extLst>
              <a:ext uri="{FF2B5EF4-FFF2-40B4-BE49-F238E27FC236}">
                <a16:creationId xmlns:a16="http://schemas.microsoft.com/office/drawing/2014/main" id="{902C1F2B-3BD2-4427-8C7D-8DF9BAA7C3F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310184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4B5EE-4CE9-4A2A-9650-FF7A7A0C5F27}"/>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785A1B00-0D15-4290-8A64-AD061F1DBB8D}"/>
              </a:ext>
            </a:extLst>
          </p:cNvPr>
          <p:cNvGraphicFramePr>
            <a:graphicFrameLocks noGrp="1"/>
          </p:cNvGraphicFramePr>
          <p:nvPr>
            <p:ph type="tbl" sz="quarter" idx="13"/>
            <p:extLst>
              <p:ext uri="{D42A27DB-BD31-4B8C-83A1-F6EECF244321}">
                <p14:modId xmlns:p14="http://schemas.microsoft.com/office/powerpoint/2010/main" val="1409464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76167995"/>
                    </a:ext>
                  </a:extLst>
                </a:gridCol>
                <a:gridCol w="370332">
                  <a:extLst>
                    <a:ext uri="{9D8B030D-6E8A-4147-A177-3AD203B41FA5}">
                      <a16:colId xmlns:a16="http://schemas.microsoft.com/office/drawing/2014/main" val="1223612142"/>
                    </a:ext>
                  </a:extLst>
                </a:gridCol>
                <a:gridCol w="370332">
                  <a:extLst>
                    <a:ext uri="{9D8B030D-6E8A-4147-A177-3AD203B41FA5}">
                      <a16:colId xmlns:a16="http://schemas.microsoft.com/office/drawing/2014/main" val="3689766288"/>
                    </a:ext>
                  </a:extLst>
                </a:gridCol>
                <a:gridCol w="370332">
                  <a:extLst>
                    <a:ext uri="{9D8B030D-6E8A-4147-A177-3AD203B41FA5}">
                      <a16:colId xmlns:a16="http://schemas.microsoft.com/office/drawing/2014/main" val="2497070958"/>
                    </a:ext>
                  </a:extLst>
                </a:gridCol>
                <a:gridCol w="329184">
                  <a:extLst>
                    <a:ext uri="{9D8B030D-6E8A-4147-A177-3AD203B41FA5}">
                      <a16:colId xmlns:a16="http://schemas.microsoft.com/office/drawing/2014/main" val="1689498278"/>
                    </a:ext>
                  </a:extLst>
                </a:gridCol>
                <a:gridCol w="329184">
                  <a:extLst>
                    <a:ext uri="{9D8B030D-6E8A-4147-A177-3AD203B41FA5}">
                      <a16:colId xmlns:a16="http://schemas.microsoft.com/office/drawing/2014/main" val="1226353392"/>
                    </a:ext>
                  </a:extLst>
                </a:gridCol>
                <a:gridCol w="329184">
                  <a:extLst>
                    <a:ext uri="{9D8B030D-6E8A-4147-A177-3AD203B41FA5}">
                      <a16:colId xmlns:a16="http://schemas.microsoft.com/office/drawing/2014/main" val="2585458506"/>
                    </a:ext>
                  </a:extLst>
                </a:gridCol>
                <a:gridCol w="329184">
                  <a:extLst>
                    <a:ext uri="{9D8B030D-6E8A-4147-A177-3AD203B41FA5}">
                      <a16:colId xmlns:a16="http://schemas.microsoft.com/office/drawing/2014/main" val="1709699664"/>
                    </a:ext>
                  </a:extLst>
                </a:gridCol>
                <a:gridCol w="329184">
                  <a:extLst>
                    <a:ext uri="{9D8B030D-6E8A-4147-A177-3AD203B41FA5}">
                      <a16:colId xmlns:a16="http://schemas.microsoft.com/office/drawing/2014/main" val="810488613"/>
                    </a:ext>
                  </a:extLst>
                </a:gridCol>
                <a:gridCol w="329184">
                  <a:extLst>
                    <a:ext uri="{9D8B030D-6E8A-4147-A177-3AD203B41FA5}">
                      <a16:colId xmlns:a16="http://schemas.microsoft.com/office/drawing/2014/main" val="662925685"/>
                    </a:ext>
                  </a:extLst>
                </a:gridCol>
                <a:gridCol w="329184">
                  <a:extLst>
                    <a:ext uri="{9D8B030D-6E8A-4147-A177-3AD203B41FA5}">
                      <a16:colId xmlns:a16="http://schemas.microsoft.com/office/drawing/2014/main" val="1567163131"/>
                    </a:ext>
                  </a:extLst>
                </a:gridCol>
                <a:gridCol w="329184">
                  <a:extLst>
                    <a:ext uri="{9D8B030D-6E8A-4147-A177-3AD203B41FA5}">
                      <a16:colId xmlns:a16="http://schemas.microsoft.com/office/drawing/2014/main" val="2540694546"/>
                    </a:ext>
                  </a:extLst>
                </a:gridCol>
                <a:gridCol w="329184">
                  <a:extLst>
                    <a:ext uri="{9D8B030D-6E8A-4147-A177-3AD203B41FA5}">
                      <a16:colId xmlns:a16="http://schemas.microsoft.com/office/drawing/2014/main" val="2792709716"/>
                    </a:ext>
                  </a:extLst>
                </a:gridCol>
                <a:gridCol w="370332">
                  <a:extLst>
                    <a:ext uri="{9D8B030D-6E8A-4147-A177-3AD203B41FA5}">
                      <a16:colId xmlns:a16="http://schemas.microsoft.com/office/drawing/2014/main" val="209416909"/>
                    </a:ext>
                  </a:extLst>
                </a:gridCol>
                <a:gridCol w="370332">
                  <a:extLst>
                    <a:ext uri="{9D8B030D-6E8A-4147-A177-3AD203B41FA5}">
                      <a16:colId xmlns:a16="http://schemas.microsoft.com/office/drawing/2014/main" val="3347402088"/>
                    </a:ext>
                  </a:extLst>
                </a:gridCol>
                <a:gridCol w="329184">
                  <a:extLst>
                    <a:ext uri="{9D8B030D-6E8A-4147-A177-3AD203B41FA5}">
                      <a16:colId xmlns:a16="http://schemas.microsoft.com/office/drawing/2014/main" val="777539955"/>
                    </a:ext>
                  </a:extLst>
                </a:gridCol>
                <a:gridCol w="329184">
                  <a:extLst>
                    <a:ext uri="{9D8B030D-6E8A-4147-A177-3AD203B41FA5}">
                      <a16:colId xmlns:a16="http://schemas.microsoft.com/office/drawing/2014/main" val="2036483988"/>
                    </a:ext>
                  </a:extLst>
                </a:gridCol>
                <a:gridCol w="370332">
                  <a:extLst>
                    <a:ext uri="{9D8B030D-6E8A-4147-A177-3AD203B41FA5}">
                      <a16:colId xmlns:a16="http://schemas.microsoft.com/office/drawing/2014/main" val="2429147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976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(UK) - 2018-01-01 11:59:03</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2018 from all of us here at AORUS! And because we loved your support in 2017, we'll start off 2018 with a giveaway!
- Like this page!
- Comment on this post!
There will be ONE (1) winner that'll receive this excellent peripheral set containing an AORUS M3, AORUS K7 and AORUS H5! 
The usual legal bit: Facebook has nothing to do with this giveaway, it runs until the 7th January 2018, 11:59pm UK time and a winner will be drawn randomly between all eligible participants.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7509552"/>
                  </a:ext>
                </a:extLst>
              </a:tr>
            </a:tbl>
          </a:graphicData>
        </a:graphic>
      </p:graphicFrame>
      <p:sp>
        <p:nvSpPr>
          <p:cNvPr id="4" name="Text Placeholder 3">
            <a:extLst>
              <a:ext uri="{FF2B5EF4-FFF2-40B4-BE49-F238E27FC236}">
                <a16:creationId xmlns:a16="http://schemas.microsoft.com/office/drawing/2014/main" id="{E104D419-EE57-4A29-A934-43078609AC6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978251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4BF2-2F15-4082-9C6E-F1AFF69C74B2}"/>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346468D2-E1A6-4B6E-9C22-4804F0AFFF8A}"/>
              </a:ext>
            </a:extLst>
          </p:cNvPr>
          <p:cNvGraphicFramePr>
            <a:graphicFrameLocks noGrp="1"/>
          </p:cNvGraphicFramePr>
          <p:nvPr>
            <p:ph type="tbl" sz="quarter" idx="13"/>
            <p:extLst>
              <p:ext uri="{D42A27DB-BD31-4B8C-83A1-F6EECF244321}">
                <p14:modId xmlns:p14="http://schemas.microsoft.com/office/powerpoint/2010/main" val="209787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19664167"/>
                    </a:ext>
                  </a:extLst>
                </a:gridCol>
                <a:gridCol w="370332">
                  <a:extLst>
                    <a:ext uri="{9D8B030D-6E8A-4147-A177-3AD203B41FA5}">
                      <a16:colId xmlns:a16="http://schemas.microsoft.com/office/drawing/2014/main" val="348289331"/>
                    </a:ext>
                  </a:extLst>
                </a:gridCol>
                <a:gridCol w="370332">
                  <a:extLst>
                    <a:ext uri="{9D8B030D-6E8A-4147-A177-3AD203B41FA5}">
                      <a16:colId xmlns:a16="http://schemas.microsoft.com/office/drawing/2014/main" val="4108649541"/>
                    </a:ext>
                  </a:extLst>
                </a:gridCol>
                <a:gridCol w="370332">
                  <a:extLst>
                    <a:ext uri="{9D8B030D-6E8A-4147-A177-3AD203B41FA5}">
                      <a16:colId xmlns:a16="http://schemas.microsoft.com/office/drawing/2014/main" val="1084903495"/>
                    </a:ext>
                  </a:extLst>
                </a:gridCol>
                <a:gridCol w="329184">
                  <a:extLst>
                    <a:ext uri="{9D8B030D-6E8A-4147-A177-3AD203B41FA5}">
                      <a16:colId xmlns:a16="http://schemas.microsoft.com/office/drawing/2014/main" val="335565628"/>
                    </a:ext>
                  </a:extLst>
                </a:gridCol>
                <a:gridCol w="329184">
                  <a:extLst>
                    <a:ext uri="{9D8B030D-6E8A-4147-A177-3AD203B41FA5}">
                      <a16:colId xmlns:a16="http://schemas.microsoft.com/office/drawing/2014/main" val="782421669"/>
                    </a:ext>
                  </a:extLst>
                </a:gridCol>
                <a:gridCol w="329184">
                  <a:extLst>
                    <a:ext uri="{9D8B030D-6E8A-4147-A177-3AD203B41FA5}">
                      <a16:colId xmlns:a16="http://schemas.microsoft.com/office/drawing/2014/main" val="365638028"/>
                    </a:ext>
                  </a:extLst>
                </a:gridCol>
                <a:gridCol w="329184">
                  <a:extLst>
                    <a:ext uri="{9D8B030D-6E8A-4147-A177-3AD203B41FA5}">
                      <a16:colId xmlns:a16="http://schemas.microsoft.com/office/drawing/2014/main" val="2193699179"/>
                    </a:ext>
                  </a:extLst>
                </a:gridCol>
                <a:gridCol w="329184">
                  <a:extLst>
                    <a:ext uri="{9D8B030D-6E8A-4147-A177-3AD203B41FA5}">
                      <a16:colId xmlns:a16="http://schemas.microsoft.com/office/drawing/2014/main" val="4108387733"/>
                    </a:ext>
                  </a:extLst>
                </a:gridCol>
                <a:gridCol w="329184">
                  <a:extLst>
                    <a:ext uri="{9D8B030D-6E8A-4147-A177-3AD203B41FA5}">
                      <a16:colId xmlns:a16="http://schemas.microsoft.com/office/drawing/2014/main" val="4276358665"/>
                    </a:ext>
                  </a:extLst>
                </a:gridCol>
                <a:gridCol w="329184">
                  <a:extLst>
                    <a:ext uri="{9D8B030D-6E8A-4147-A177-3AD203B41FA5}">
                      <a16:colId xmlns:a16="http://schemas.microsoft.com/office/drawing/2014/main" val="2766408837"/>
                    </a:ext>
                  </a:extLst>
                </a:gridCol>
                <a:gridCol w="329184">
                  <a:extLst>
                    <a:ext uri="{9D8B030D-6E8A-4147-A177-3AD203B41FA5}">
                      <a16:colId xmlns:a16="http://schemas.microsoft.com/office/drawing/2014/main" val="542641856"/>
                    </a:ext>
                  </a:extLst>
                </a:gridCol>
                <a:gridCol w="329184">
                  <a:extLst>
                    <a:ext uri="{9D8B030D-6E8A-4147-A177-3AD203B41FA5}">
                      <a16:colId xmlns:a16="http://schemas.microsoft.com/office/drawing/2014/main" val="225054209"/>
                    </a:ext>
                  </a:extLst>
                </a:gridCol>
                <a:gridCol w="370332">
                  <a:extLst>
                    <a:ext uri="{9D8B030D-6E8A-4147-A177-3AD203B41FA5}">
                      <a16:colId xmlns:a16="http://schemas.microsoft.com/office/drawing/2014/main" val="4190825611"/>
                    </a:ext>
                  </a:extLst>
                </a:gridCol>
                <a:gridCol w="370332">
                  <a:extLst>
                    <a:ext uri="{9D8B030D-6E8A-4147-A177-3AD203B41FA5}">
                      <a16:colId xmlns:a16="http://schemas.microsoft.com/office/drawing/2014/main" val="1601767815"/>
                    </a:ext>
                  </a:extLst>
                </a:gridCol>
                <a:gridCol w="329184">
                  <a:extLst>
                    <a:ext uri="{9D8B030D-6E8A-4147-A177-3AD203B41FA5}">
                      <a16:colId xmlns:a16="http://schemas.microsoft.com/office/drawing/2014/main" val="163098150"/>
                    </a:ext>
                  </a:extLst>
                </a:gridCol>
                <a:gridCol w="329184">
                  <a:extLst>
                    <a:ext uri="{9D8B030D-6E8A-4147-A177-3AD203B41FA5}">
                      <a16:colId xmlns:a16="http://schemas.microsoft.com/office/drawing/2014/main" val="3724672866"/>
                    </a:ext>
                  </a:extLst>
                </a:gridCol>
                <a:gridCol w="370332">
                  <a:extLst>
                    <a:ext uri="{9D8B030D-6E8A-4147-A177-3AD203B41FA5}">
                      <a16:colId xmlns:a16="http://schemas.microsoft.com/office/drawing/2014/main" val="47718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460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- 2018-02-21 12:57:45</a:t>
                      </a:r>
                      <a:r>
                        <a:rPr kumimoji="0" lang="en-US" sz="1000" b="0" i="0" u="none" strike="noStrike" kern="1200" cap="none" spc="0" normalizeH="0" baseline="0" noProof="0">
                          <a:ln>
                            <a:noFill/>
                          </a:ln>
                          <a:solidFill>
                            <a:prstClr val="black"/>
                          </a:solidFill>
                          <a:effectLst/>
                          <a:uLnTx/>
                          <a:uFillTx/>
                          <a:latin typeface="+mn-lt"/>
                          <a:ea typeface="+mn-ea"/>
                          <a:cs typeface="+mn-cs"/>
                        </a:rPr>
                        <a:t>
What could you do on an MSI gaming laptop in three years?
Game for 26,280 hours
Watch 13,140 movies
Browse Reddit for 1.57 million minutes
We don’t mind how you use your laptop, but with a free one year extended warranty you will get three years of fun – guaranteed!
More info: http://bit.ly/2of3hyl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1589075"/>
                  </a:ext>
                </a:extLst>
              </a:tr>
            </a:tbl>
          </a:graphicData>
        </a:graphic>
      </p:graphicFrame>
      <p:sp>
        <p:nvSpPr>
          <p:cNvPr id="4" name="Text Placeholder 3">
            <a:extLst>
              <a:ext uri="{FF2B5EF4-FFF2-40B4-BE49-F238E27FC236}">
                <a16:creationId xmlns:a16="http://schemas.microsoft.com/office/drawing/2014/main" id="{BE7291D9-7C96-4E55-A6E0-AC59E1E124E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56946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7EF93-CBA1-43D5-B4E2-372A47BBD9C2}"/>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CCAF10F5-DD36-4B86-93CF-FC30A02A2F17}"/>
              </a:ext>
            </a:extLst>
          </p:cNvPr>
          <p:cNvGraphicFramePr>
            <a:graphicFrameLocks noGrp="1"/>
          </p:cNvGraphicFramePr>
          <p:nvPr>
            <p:ph type="tbl" sz="quarter" idx="13"/>
            <p:extLst>
              <p:ext uri="{D42A27DB-BD31-4B8C-83A1-F6EECF244321}">
                <p14:modId xmlns:p14="http://schemas.microsoft.com/office/powerpoint/2010/main" val="296400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388742"/>
                    </a:ext>
                  </a:extLst>
                </a:gridCol>
                <a:gridCol w="370332">
                  <a:extLst>
                    <a:ext uri="{9D8B030D-6E8A-4147-A177-3AD203B41FA5}">
                      <a16:colId xmlns:a16="http://schemas.microsoft.com/office/drawing/2014/main" val="462850837"/>
                    </a:ext>
                  </a:extLst>
                </a:gridCol>
                <a:gridCol w="370332">
                  <a:extLst>
                    <a:ext uri="{9D8B030D-6E8A-4147-A177-3AD203B41FA5}">
                      <a16:colId xmlns:a16="http://schemas.microsoft.com/office/drawing/2014/main" val="1204008752"/>
                    </a:ext>
                  </a:extLst>
                </a:gridCol>
                <a:gridCol w="370332">
                  <a:extLst>
                    <a:ext uri="{9D8B030D-6E8A-4147-A177-3AD203B41FA5}">
                      <a16:colId xmlns:a16="http://schemas.microsoft.com/office/drawing/2014/main" val="2639367555"/>
                    </a:ext>
                  </a:extLst>
                </a:gridCol>
                <a:gridCol w="329184">
                  <a:extLst>
                    <a:ext uri="{9D8B030D-6E8A-4147-A177-3AD203B41FA5}">
                      <a16:colId xmlns:a16="http://schemas.microsoft.com/office/drawing/2014/main" val="1118076981"/>
                    </a:ext>
                  </a:extLst>
                </a:gridCol>
                <a:gridCol w="329184">
                  <a:extLst>
                    <a:ext uri="{9D8B030D-6E8A-4147-A177-3AD203B41FA5}">
                      <a16:colId xmlns:a16="http://schemas.microsoft.com/office/drawing/2014/main" val="4127986889"/>
                    </a:ext>
                  </a:extLst>
                </a:gridCol>
                <a:gridCol w="329184">
                  <a:extLst>
                    <a:ext uri="{9D8B030D-6E8A-4147-A177-3AD203B41FA5}">
                      <a16:colId xmlns:a16="http://schemas.microsoft.com/office/drawing/2014/main" val="2797666691"/>
                    </a:ext>
                  </a:extLst>
                </a:gridCol>
                <a:gridCol w="329184">
                  <a:extLst>
                    <a:ext uri="{9D8B030D-6E8A-4147-A177-3AD203B41FA5}">
                      <a16:colId xmlns:a16="http://schemas.microsoft.com/office/drawing/2014/main" val="455616135"/>
                    </a:ext>
                  </a:extLst>
                </a:gridCol>
                <a:gridCol w="329184">
                  <a:extLst>
                    <a:ext uri="{9D8B030D-6E8A-4147-A177-3AD203B41FA5}">
                      <a16:colId xmlns:a16="http://schemas.microsoft.com/office/drawing/2014/main" val="76365027"/>
                    </a:ext>
                  </a:extLst>
                </a:gridCol>
                <a:gridCol w="329184">
                  <a:extLst>
                    <a:ext uri="{9D8B030D-6E8A-4147-A177-3AD203B41FA5}">
                      <a16:colId xmlns:a16="http://schemas.microsoft.com/office/drawing/2014/main" val="392119712"/>
                    </a:ext>
                  </a:extLst>
                </a:gridCol>
                <a:gridCol w="329184">
                  <a:extLst>
                    <a:ext uri="{9D8B030D-6E8A-4147-A177-3AD203B41FA5}">
                      <a16:colId xmlns:a16="http://schemas.microsoft.com/office/drawing/2014/main" val="3527248910"/>
                    </a:ext>
                  </a:extLst>
                </a:gridCol>
                <a:gridCol w="329184">
                  <a:extLst>
                    <a:ext uri="{9D8B030D-6E8A-4147-A177-3AD203B41FA5}">
                      <a16:colId xmlns:a16="http://schemas.microsoft.com/office/drawing/2014/main" val="898056248"/>
                    </a:ext>
                  </a:extLst>
                </a:gridCol>
                <a:gridCol w="329184">
                  <a:extLst>
                    <a:ext uri="{9D8B030D-6E8A-4147-A177-3AD203B41FA5}">
                      <a16:colId xmlns:a16="http://schemas.microsoft.com/office/drawing/2014/main" val="1785133521"/>
                    </a:ext>
                  </a:extLst>
                </a:gridCol>
                <a:gridCol w="370332">
                  <a:extLst>
                    <a:ext uri="{9D8B030D-6E8A-4147-A177-3AD203B41FA5}">
                      <a16:colId xmlns:a16="http://schemas.microsoft.com/office/drawing/2014/main" val="64401025"/>
                    </a:ext>
                  </a:extLst>
                </a:gridCol>
                <a:gridCol w="370332">
                  <a:extLst>
                    <a:ext uri="{9D8B030D-6E8A-4147-A177-3AD203B41FA5}">
                      <a16:colId xmlns:a16="http://schemas.microsoft.com/office/drawing/2014/main" val="1684312932"/>
                    </a:ext>
                  </a:extLst>
                </a:gridCol>
                <a:gridCol w="329184">
                  <a:extLst>
                    <a:ext uri="{9D8B030D-6E8A-4147-A177-3AD203B41FA5}">
                      <a16:colId xmlns:a16="http://schemas.microsoft.com/office/drawing/2014/main" val="2444802693"/>
                    </a:ext>
                  </a:extLst>
                </a:gridCol>
                <a:gridCol w="329184">
                  <a:extLst>
                    <a:ext uri="{9D8B030D-6E8A-4147-A177-3AD203B41FA5}">
                      <a16:colId xmlns:a16="http://schemas.microsoft.com/office/drawing/2014/main" val="2700783283"/>
                    </a:ext>
                  </a:extLst>
                </a:gridCol>
                <a:gridCol w="370332">
                  <a:extLst>
                    <a:ext uri="{9D8B030D-6E8A-4147-A177-3AD203B41FA5}">
                      <a16:colId xmlns:a16="http://schemas.microsoft.com/office/drawing/2014/main" val="43601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573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- 2018-02-09 13:27:36</a:t>
                      </a:r>
                      <a:r>
                        <a:rPr kumimoji="0" lang="en-US" sz="1000" b="0" i="0" u="none" strike="noStrike" kern="1200" cap="none" spc="0" normalizeH="0" baseline="0" noProof="0">
                          <a:ln>
                            <a:noFill/>
                          </a:ln>
                          <a:solidFill>
                            <a:prstClr val="black"/>
                          </a:solidFill>
                          <a:effectLst/>
                          <a:uLnTx/>
                          <a:uFillTx/>
                          <a:latin typeface="+mn-lt"/>
                          <a:ea typeface="+mn-ea"/>
                          <a:cs typeface="+mn-cs"/>
                        </a:rPr>
                        <a:t>
TGIF!
We and the lovely bunch at CyberPower UK have something slightly special for you today. You can nab yourselves up to 4 chances of winning a brand spanking new gaming rig worth £950 powered by MSI 😎, and built by CyberPower!
Just visit 👉 http://bit.ly/CPMsiComp 👈 to enter!
Happy weekend gaming!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467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 Republic of Gamers (UK) - 2018-01-01 11:10:53</a:t>
                      </a:r>
                      <a:r>
                        <a:rPr kumimoji="0" lang="en-US" sz="1000" b="0" i="0" u="none" strike="noStrike" kern="1200" cap="none" spc="0" normalizeH="0" baseline="0" noProof="0">
                          <a:ln>
                            <a:noFill/>
                          </a:ln>
                          <a:solidFill>
                            <a:prstClr val="black"/>
                          </a:solidFill>
                          <a:effectLst/>
                          <a:uLnTx/>
                          <a:uFillTx/>
                          <a:latin typeface="+mn-lt"/>
                          <a:ea typeface="+mn-ea"/>
                          <a:cs typeface="+mn-cs"/>
                        </a:rPr>
                        <a:t>
ACTIVATE THE SLEEPER 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8607593"/>
                  </a:ext>
                </a:extLst>
              </a:tr>
            </a:tbl>
          </a:graphicData>
        </a:graphic>
      </p:graphicFrame>
      <p:sp>
        <p:nvSpPr>
          <p:cNvPr id="4" name="Text Placeholder 3">
            <a:extLst>
              <a:ext uri="{FF2B5EF4-FFF2-40B4-BE49-F238E27FC236}">
                <a16:creationId xmlns:a16="http://schemas.microsoft.com/office/drawing/2014/main" id="{8C32BB98-94BA-4783-B6ED-F3D68F4D9D5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7966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9B44-99DF-4586-940C-45CE25910E25}"/>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B0F17E98-3580-477A-B5B7-E6D1E25D44A5}"/>
              </a:ext>
            </a:extLst>
          </p:cNvPr>
          <p:cNvGraphicFramePr>
            <a:graphicFrameLocks noGrp="1"/>
          </p:cNvGraphicFramePr>
          <p:nvPr>
            <p:ph type="tbl" sz="quarter" idx="13"/>
            <p:extLst>
              <p:ext uri="{D42A27DB-BD31-4B8C-83A1-F6EECF244321}">
                <p14:modId xmlns:p14="http://schemas.microsoft.com/office/powerpoint/2010/main" val="400369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4345828"/>
                    </a:ext>
                  </a:extLst>
                </a:gridCol>
                <a:gridCol w="370332">
                  <a:extLst>
                    <a:ext uri="{9D8B030D-6E8A-4147-A177-3AD203B41FA5}">
                      <a16:colId xmlns:a16="http://schemas.microsoft.com/office/drawing/2014/main" val="3155053259"/>
                    </a:ext>
                  </a:extLst>
                </a:gridCol>
                <a:gridCol w="370332">
                  <a:extLst>
                    <a:ext uri="{9D8B030D-6E8A-4147-A177-3AD203B41FA5}">
                      <a16:colId xmlns:a16="http://schemas.microsoft.com/office/drawing/2014/main" val="1383754851"/>
                    </a:ext>
                  </a:extLst>
                </a:gridCol>
                <a:gridCol w="370332">
                  <a:extLst>
                    <a:ext uri="{9D8B030D-6E8A-4147-A177-3AD203B41FA5}">
                      <a16:colId xmlns:a16="http://schemas.microsoft.com/office/drawing/2014/main" val="829365639"/>
                    </a:ext>
                  </a:extLst>
                </a:gridCol>
                <a:gridCol w="329184">
                  <a:extLst>
                    <a:ext uri="{9D8B030D-6E8A-4147-A177-3AD203B41FA5}">
                      <a16:colId xmlns:a16="http://schemas.microsoft.com/office/drawing/2014/main" val="1349316415"/>
                    </a:ext>
                  </a:extLst>
                </a:gridCol>
                <a:gridCol w="329184">
                  <a:extLst>
                    <a:ext uri="{9D8B030D-6E8A-4147-A177-3AD203B41FA5}">
                      <a16:colId xmlns:a16="http://schemas.microsoft.com/office/drawing/2014/main" val="1685921504"/>
                    </a:ext>
                  </a:extLst>
                </a:gridCol>
                <a:gridCol w="329184">
                  <a:extLst>
                    <a:ext uri="{9D8B030D-6E8A-4147-A177-3AD203B41FA5}">
                      <a16:colId xmlns:a16="http://schemas.microsoft.com/office/drawing/2014/main" val="338315719"/>
                    </a:ext>
                  </a:extLst>
                </a:gridCol>
                <a:gridCol w="329184">
                  <a:extLst>
                    <a:ext uri="{9D8B030D-6E8A-4147-A177-3AD203B41FA5}">
                      <a16:colId xmlns:a16="http://schemas.microsoft.com/office/drawing/2014/main" val="3605857220"/>
                    </a:ext>
                  </a:extLst>
                </a:gridCol>
                <a:gridCol w="329184">
                  <a:extLst>
                    <a:ext uri="{9D8B030D-6E8A-4147-A177-3AD203B41FA5}">
                      <a16:colId xmlns:a16="http://schemas.microsoft.com/office/drawing/2014/main" val="348620089"/>
                    </a:ext>
                  </a:extLst>
                </a:gridCol>
                <a:gridCol w="329184">
                  <a:extLst>
                    <a:ext uri="{9D8B030D-6E8A-4147-A177-3AD203B41FA5}">
                      <a16:colId xmlns:a16="http://schemas.microsoft.com/office/drawing/2014/main" val="2030728070"/>
                    </a:ext>
                  </a:extLst>
                </a:gridCol>
                <a:gridCol w="329184">
                  <a:extLst>
                    <a:ext uri="{9D8B030D-6E8A-4147-A177-3AD203B41FA5}">
                      <a16:colId xmlns:a16="http://schemas.microsoft.com/office/drawing/2014/main" val="524364888"/>
                    </a:ext>
                  </a:extLst>
                </a:gridCol>
                <a:gridCol w="329184">
                  <a:extLst>
                    <a:ext uri="{9D8B030D-6E8A-4147-A177-3AD203B41FA5}">
                      <a16:colId xmlns:a16="http://schemas.microsoft.com/office/drawing/2014/main" val="4294158533"/>
                    </a:ext>
                  </a:extLst>
                </a:gridCol>
                <a:gridCol w="329184">
                  <a:extLst>
                    <a:ext uri="{9D8B030D-6E8A-4147-A177-3AD203B41FA5}">
                      <a16:colId xmlns:a16="http://schemas.microsoft.com/office/drawing/2014/main" val="123621959"/>
                    </a:ext>
                  </a:extLst>
                </a:gridCol>
                <a:gridCol w="370332">
                  <a:extLst>
                    <a:ext uri="{9D8B030D-6E8A-4147-A177-3AD203B41FA5}">
                      <a16:colId xmlns:a16="http://schemas.microsoft.com/office/drawing/2014/main" val="2783425173"/>
                    </a:ext>
                  </a:extLst>
                </a:gridCol>
                <a:gridCol w="370332">
                  <a:extLst>
                    <a:ext uri="{9D8B030D-6E8A-4147-A177-3AD203B41FA5}">
                      <a16:colId xmlns:a16="http://schemas.microsoft.com/office/drawing/2014/main" val="941618994"/>
                    </a:ext>
                  </a:extLst>
                </a:gridCol>
                <a:gridCol w="329184">
                  <a:extLst>
                    <a:ext uri="{9D8B030D-6E8A-4147-A177-3AD203B41FA5}">
                      <a16:colId xmlns:a16="http://schemas.microsoft.com/office/drawing/2014/main" val="2869838245"/>
                    </a:ext>
                  </a:extLst>
                </a:gridCol>
                <a:gridCol w="329184">
                  <a:extLst>
                    <a:ext uri="{9D8B030D-6E8A-4147-A177-3AD203B41FA5}">
                      <a16:colId xmlns:a16="http://schemas.microsoft.com/office/drawing/2014/main" val="1613613162"/>
                    </a:ext>
                  </a:extLst>
                </a:gridCol>
                <a:gridCol w="370332">
                  <a:extLst>
                    <a:ext uri="{9D8B030D-6E8A-4147-A177-3AD203B41FA5}">
                      <a16:colId xmlns:a16="http://schemas.microsoft.com/office/drawing/2014/main" val="3848134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473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(UK) - 2018-01-23 16:02:59</a:t>
                      </a:r>
                      <a:r>
                        <a:rPr kumimoji="0" lang="en-US" sz="1000" b="0" i="0" u="none" strike="noStrike" kern="1200" cap="none" spc="0" normalizeH="0" baseline="0" noProof="0">
                          <a:ln>
                            <a:noFill/>
                          </a:ln>
                          <a:solidFill>
                            <a:prstClr val="black"/>
                          </a:solidFill>
                          <a:effectLst/>
                          <a:uLnTx/>
                          <a:uFillTx/>
                          <a:latin typeface="+mn-lt"/>
                          <a:ea typeface="+mn-ea"/>
                          <a:cs typeface="+mn-cs"/>
                        </a:rPr>
                        <a:t>
[GIVEAWAY] Welcome to all the new AORUS fans that come over here with the merge of the GIGABYTE Facebook pages!
We're giving away 5 AORUS hoodies! Each and every one of you can only enter the giveaway once and only has a chance to win 1 of 5, not all 5 hoodies.
How to participate:
Make sure to like this page and like this post, comment when you're done!
As always: Sharing is caring, Facebook has nothing to do with this giveaway and the giveaway runs until the 28th January, 11:59pm, winners will be contacted either via Facebook message or in the comments of this post.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786100"/>
                  </a:ext>
                </a:extLst>
              </a:tr>
            </a:tbl>
          </a:graphicData>
        </a:graphic>
      </p:graphicFrame>
      <p:sp>
        <p:nvSpPr>
          <p:cNvPr id="4" name="Text Placeholder 3">
            <a:extLst>
              <a:ext uri="{FF2B5EF4-FFF2-40B4-BE49-F238E27FC236}">
                <a16:creationId xmlns:a16="http://schemas.microsoft.com/office/drawing/2014/main" id="{9D9842AE-0DDE-4F79-9CA6-2D895579491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823254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6F286-83DB-4EC5-8262-DDA43C8D6C76}"/>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CC90322B-AAC0-411B-A6BE-9126B37B12A2}"/>
              </a:ext>
            </a:extLst>
          </p:cNvPr>
          <p:cNvGraphicFramePr>
            <a:graphicFrameLocks noGrp="1"/>
          </p:cNvGraphicFramePr>
          <p:nvPr>
            <p:ph type="tbl" sz="quarter" idx="13"/>
            <p:extLst>
              <p:ext uri="{D42A27DB-BD31-4B8C-83A1-F6EECF244321}">
                <p14:modId xmlns:p14="http://schemas.microsoft.com/office/powerpoint/2010/main" val="1987624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94405890"/>
                    </a:ext>
                  </a:extLst>
                </a:gridCol>
                <a:gridCol w="370332">
                  <a:extLst>
                    <a:ext uri="{9D8B030D-6E8A-4147-A177-3AD203B41FA5}">
                      <a16:colId xmlns:a16="http://schemas.microsoft.com/office/drawing/2014/main" val="4031109524"/>
                    </a:ext>
                  </a:extLst>
                </a:gridCol>
                <a:gridCol w="370332">
                  <a:extLst>
                    <a:ext uri="{9D8B030D-6E8A-4147-A177-3AD203B41FA5}">
                      <a16:colId xmlns:a16="http://schemas.microsoft.com/office/drawing/2014/main" val="992067906"/>
                    </a:ext>
                  </a:extLst>
                </a:gridCol>
                <a:gridCol w="370332">
                  <a:extLst>
                    <a:ext uri="{9D8B030D-6E8A-4147-A177-3AD203B41FA5}">
                      <a16:colId xmlns:a16="http://schemas.microsoft.com/office/drawing/2014/main" val="3047746652"/>
                    </a:ext>
                  </a:extLst>
                </a:gridCol>
                <a:gridCol w="329184">
                  <a:extLst>
                    <a:ext uri="{9D8B030D-6E8A-4147-A177-3AD203B41FA5}">
                      <a16:colId xmlns:a16="http://schemas.microsoft.com/office/drawing/2014/main" val="1155377003"/>
                    </a:ext>
                  </a:extLst>
                </a:gridCol>
                <a:gridCol w="329184">
                  <a:extLst>
                    <a:ext uri="{9D8B030D-6E8A-4147-A177-3AD203B41FA5}">
                      <a16:colId xmlns:a16="http://schemas.microsoft.com/office/drawing/2014/main" val="1954362287"/>
                    </a:ext>
                  </a:extLst>
                </a:gridCol>
                <a:gridCol w="329184">
                  <a:extLst>
                    <a:ext uri="{9D8B030D-6E8A-4147-A177-3AD203B41FA5}">
                      <a16:colId xmlns:a16="http://schemas.microsoft.com/office/drawing/2014/main" val="2484448481"/>
                    </a:ext>
                  </a:extLst>
                </a:gridCol>
                <a:gridCol w="329184">
                  <a:extLst>
                    <a:ext uri="{9D8B030D-6E8A-4147-A177-3AD203B41FA5}">
                      <a16:colId xmlns:a16="http://schemas.microsoft.com/office/drawing/2014/main" val="2036053170"/>
                    </a:ext>
                  </a:extLst>
                </a:gridCol>
                <a:gridCol w="329184">
                  <a:extLst>
                    <a:ext uri="{9D8B030D-6E8A-4147-A177-3AD203B41FA5}">
                      <a16:colId xmlns:a16="http://schemas.microsoft.com/office/drawing/2014/main" val="1726598019"/>
                    </a:ext>
                  </a:extLst>
                </a:gridCol>
                <a:gridCol w="329184">
                  <a:extLst>
                    <a:ext uri="{9D8B030D-6E8A-4147-A177-3AD203B41FA5}">
                      <a16:colId xmlns:a16="http://schemas.microsoft.com/office/drawing/2014/main" val="538846160"/>
                    </a:ext>
                  </a:extLst>
                </a:gridCol>
                <a:gridCol w="329184">
                  <a:extLst>
                    <a:ext uri="{9D8B030D-6E8A-4147-A177-3AD203B41FA5}">
                      <a16:colId xmlns:a16="http://schemas.microsoft.com/office/drawing/2014/main" val="2309391353"/>
                    </a:ext>
                  </a:extLst>
                </a:gridCol>
                <a:gridCol w="329184">
                  <a:extLst>
                    <a:ext uri="{9D8B030D-6E8A-4147-A177-3AD203B41FA5}">
                      <a16:colId xmlns:a16="http://schemas.microsoft.com/office/drawing/2014/main" val="1593760228"/>
                    </a:ext>
                  </a:extLst>
                </a:gridCol>
                <a:gridCol w="329184">
                  <a:extLst>
                    <a:ext uri="{9D8B030D-6E8A-4147-A177-3AD203B41FA5}">
                      <a16:colId xmlns:a16="http://schemas.microsoft.com/office/drawing/2014/main" val="1465991630"/>
                    </a:ext>
                  </a:extLst>
                </a:gridCol>
                <a:gridCol w="370332">
                  <a:extLst>
                    <a:ext uri="{9D8B030D-6E8A-4147-A177-3AD203B41FA5}">
                      <a16:colId xmlns:a16="http://schemas.microsoft.com/office/drawing/2014/main" val="13628976"/>
                    </a:ext>
                  </a:extLst>
                </a:gridCol>
                <a:gridCol w="370332">
                  <a:extLst>
                    <a:ext uri="{9D8B030D-6E8A-4147-A177-3AD203B41FA5}">
                      <a16:colId xmlns:a16="http://schemas.microsoft.com/office/drawing/2014/main" val="3461144622"/>
                    </a:ext>
                  </a:extLst>
                </a:gridCol>
                <a:gridCol w="329184">
                  <a:extLst>
                    <a:ext uri="{9D8B030D-6E8A-4147-A177-3AD203B41FA5}">
                      <a16:colId xmlns:a16="http://schemas.microsoft.com/office/drawing/2014/main" val="4115699196"/>
                    </a:ext>
                  </a:extLst>
                </a:gridCol>
                <a:gridCol w="329184">
                  <a:extLst>
                    <a:ext uri="{9D8B030D-6E8A-4147-A177-3AD203B41FA5}">
                      <a16:colId xmlns:a16="http://schemas.microsoft.com/office/drawing/2014/main" val="2756079299"/>
                    </a:ext>
                  </a:extLst>
                </a:gridCol>
                <a:gridCol w="370332">
                  <a:extLst>
                    <a:ext uri="{9D8B030D-6E8A-4147-A177-3AD203B41FA5}">
                      <a16:colId xmlns:a16="http://schemas.microsoft.com/office/drawing/2014/main" val="386334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501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- 2018-02-03 14:01:42</a:t>
                      </a:r>
                      <a:r>
                        <a:rPr kumimoji="0" lang="en-US" sz="1000" b="0" i="0" u="none" strike="noStrike" kern="1200" cap="none" spc="0" normalizeH="0" baseline="0" noProof="0">
                          <a:ln>
                            <a:noFill/>
                          </a:ln>
                          <a:solidFill>
                            <a:prstClr val="black"/>
                          </a:solidFill>
                          <a:effectLst/>
                          <a:uLnTx/>
                          <a:uFillTx/>
                          <a:latin typeface="+mn-lt"/>
                          <a:ea typeface="+mn-ea"/>
                          <a:cs typeface="+mn-cs"/>
                        </a:rPr>
                        <a:t>
Live from the MSI Belong London LAN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354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(UK) - 2018-01-07 15:39:00</a:t>
                      </a:r>
                      <a:r>
                        <a:rPr kumimoji="0" lang="en-US" sz="1000" b="0" i="0" u="none" strike="noStrike" kern="1200" cap="none" spc="0" normalizeH="0" baseline="0" noProof="0">
                          <a:ln>
                            <a:noFill/>
                          </a:ln>
                          <a:solidFill>
                            <a:prstClr val="black"/>
                          </a:solidFill>
                          <a:effectLst/>
                          <a:uLnTx/>
                          <a:uFillTx/>
                          <a:latin typeface="+mn-lt"/>
                          <a:ea typeface="+mn-ea"/>
                          <a:cs typeface="+mn-cs"/>
                        </a:rPr>
                        <a:t>
You can only pick one thing. 
What will it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1295662"/>
                  </a:ext>
                </a:extLst>
              </a:tr>
            </a:tbl>
          </a:graphicData>
        </a:graphic>
      </p:graphicFrame>
      <p:sp>
        <p:nvSpPr>
          <p:cNvPr id="4" name="Text Placeholder 3">
            <a:extLst>
              <a:ext uri="{FF2B5EF4-FFF2-40B4-BE49-F238E27FC236}">
                <a16:creationId xmlns:a16="http://schemas.microsoft.com/office/drawing/2014/main" id="{0E8B29B3-7E62-4651-9D33-75960F3A580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3364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9EB25-17E9-48B1-BE6B-973E94AC469E}"/>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8506DC54-3D4A-43D8-88B9-B104348B8436}"/>
              </a:ext>
            </a:extLst>
          </p:cNvPr>
          <p:cNvGraphicFramePr>
            <a:graphicFrameLocks noGrp="1"/>
          </p:cNvGraphicFramePr>
          <p:nvPr>
            <p:ph type="tbl" sz="quarter" idx="13"/>
            <p:extLst>
              <p:ext uri="{D42A27DB-BD31-4B8C-83A1-F6EECF244321}">
                <p14:modId xmlns:p14="http://schemas.microsoft.com/office/powerpoint/2010/main" val="155772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9658079"/>
                    </a:ext>
                  </a:extLst>
                </a:gridCol>
                <a:gridCol w="370332">
                  <a:extLst>
                    <a:ext uri="{9D8B030D-6E8A-4147-A177-3AD203B41FA5}">
                      <a16:colId xmlns:a16="http://schemas.microsoft.com/office/drawing/2014/main" val="998662845"/>
                    </a:ext>
                  </a:extLst>
                </a:gridCol>
                <a:gridCol w="370332">
                  <a:extLst>
                    <a:ext uri="{9D8B030D-6E8A-4147-A177-3AD203B41FA5}">
                      <a16:colId xmlns:a16="http://schemas.microsoft.com/office/drawing/2014/main" val="413791911"/>
                    </a:ext>
                  </a:extLst>
                </a:gridCol>
                <a:gridCol w="370332">
                  <a:extLst>
                    <a:ext uri="{9D8B030D-6E8A-4147-A177-3AD203B41FA5}">
                      <a16:colId xmlns:a16="http://schemas.microsoft.com/office/drawing/2014/main" val="230789020"/>
                    </a:ext>
                  </a:extLst>
                </a:gridCol>
                <a:gridCol w="329184">
                  <a:extLst>
                    <a:ext uri="{9D8B030D-6E8A-4147-A177-3AD203B41FA5}">
                      <a16:colId xmlns:a16="http://schemas.microsoft.com/office/drawing/2014/main" val="3862077282"/>
                    </a:ext>
                  </a:extLst>
                </a:gridCol>
                <a:gridCol w="329184">
                  <a:extLst>
                    <a:ext uri="{9D8B030D-6E8A-4147-A177-3AD203B41FA5}">
                      <a16:colId xmlns:a16="http://schemas.microsoft.com/office/drawing/2014/main" val="961492721"/>
                    </a:ext>
                  </a:extLst>
                </a:gridCol>
                <a:gridCol w="329184">
                  <a:extLst>
                    <a:ext uri="{9D8B030D-6E8A-4147-A177-3AD203B41FA5}">
                      <a16:colId xmlns:a16="http://schemas.microsoft.com/office/drawing/2014/main" val="368477905"/>
                    </a:ext>
                  </a:extLst>
                </a:gridCol>
                <a:gridCol w="329184">
                  <a:extLst>
                    <a:ext uri="{9D8B030D-6E8A-4147-A177-3AD203B41FA5}">
                      <a16:colId xmlns:a16="http://schemas.microsoft.com/office/drawing/2014/main" val="351138728"/>
                    </a:ext>
                  </a:extLst>
                </a:gridCol>
                <a:gridCol w="329184">
                  <a:extLst>
                    <a:ext uri="{9D8B030D-6E8A-4147-A177-3AD203B41FA5}">
                      <a16:colId xmlns:a16="http://schemas.microsoft.com/office/drawing/2014/main" val="2742745504"/>
                    </a:ext>
                  </a:extLst>
                </a:gridCol>
                <a:gridCol w="329184">
                  <a:extLst>
                    <a:ext uri="{9D8B030D-6E8A-4147-A177-3AD203B41FA5}">
                      <a16:colId xmlns:a16="http://schemas.microsoft.com/office/drawing/2014/main" val="61001706"/>
                    </a:ext>
                  </a:extLst>
                </a:gridCol>
                <a:gridCol w="329184">
                  <a:extLst>
                    <a:ext uri="{9D8B030D-6E8A-4147-A177-3AD203B41FA5}">
                      <a16:colId xmlns:a16="http://schemas.microsoft.com/office/drawing/2014/main" val="385488003"/>
                    </a:ext>
                  </a:extLst>
                </a:gridCol>
                <a:gridCol w="329184">
                  <a:extLst>
                    <a:ext uri="{9D8B030D-6E8A-4147-A177-3AD203B41FA5}">
                      <a16:colId xmlns:a16="http://schemas.microsoft.com/office/drawing/2014/main" val="683488041"/>
                    </a:ext>
                  </a:extLst>
                </a:gridCol>
                <a:gridCol w="329184">
                  <a:extLst>
                    <a:ext uri="{9D8B030D-6E8A-4147-A177-3AD203B41FA5}">
                      <a16:colId xmlns:a16="http://schemas.microsoft.com/office/drawing/2014/main" val="777692214"/>
                    </a:ext>
                  </a:extLst>
                </a:gridCol>
                <a:gridCol w="370332">
                  <a:extLst>
                    <a:ext uri="{9D8B030D-6E8A-4147-A177-3AD203B41FA5}">
                      <a16:colId xmlns:a16="http://schemas.microsoft.com/office/drawing/2014/main" val="824158863"/>
                    </a:ext>
                  </a:extLst>
                </a:gridCol>
                <a:gridCol w="370332">
                  <a:extLst>
                    <a:ext uri="{9D8B030D-6E8A-4147-A177-3AD203B41FA5}">
                      <a16:colId xmlns:a16="http://schemas.microsoft.com/office/drawing/2014/main" val="2726031726"/>
                    </a:ext>
                  </a:extLst>
                </a:gridCol>
                <a:gridCol w="329184">
                  <a:extLst>
                    <a:ext uri="{9D8B030D-6E8A-4147-A177-3AD203B41FA5}">
                      <a16:colId xmlns:a16="http://schemas.microsoft.com/office/drawing/2014/main" val="105399971"/>
                    </a:ext>
                  </a:extLst>
                </a:gridCol>
                <a:gridCol w="329184">
                  <a:extLst>
                    <a:ext uri="{9D8B030D-6E8A-4147-A177-3AD203B41FA5}">
                      <a16:colId xmlns:a16="http://schemas.microsoft.com/office/drawing/2014/main" val="1551067466"/>
                    </a:ext>
                  </a:extLst>
                </a:gridCol>
                <a:gridCol w="370332">
                  <a:extLst>
                    <a:ext uri="{9D8B030D-6E8A-4147-A177-3AD203B41FA5}">
                      <a16:colId xmlns:a16="http://schemas.microsoft.com/office/drawing/2014/main" val="1626256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915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- 2018-02-06 18:34:26</a:t>
                      </a:r>
                      <a:r>
                        <a:rPr kumimoji="0" lang="en-US" sz="1000" b="0" i="0" u="none" strike="noStrike" kern="1200" cap="none" spc="0" normalizeH="0" baseline="0" noProof="0">
                          <a:ln>
                            <a:noFill/>
                          </a:ln>
                          <a:solidFill>
                            <a:prstClr val="black"/>
                          </a:solidFill>
                          <a:effectLst/>
                          <a:uLnTx/>
                          <a:uFillTx/>
                          <a:latin typeface="+mn-lt"/>
                          <a:ea typeface="+mn-ea"/>
                          <a:cs typeface="+mn-cs"/>
                        </a:rPr>
                        <a:t>
Thank you to everyone who attended our LAN day event at Belong London this week, and congratulations to the winners of the PUBG tournament and raffle who took home over £800 worth of prizes!
Special thanks to our hosts and casters Dezachu and Hiprain, Youtubers Phy and Mattheos, MnM Gaming and the Belong By GAME staff who helped make the day great ❤️
We had an amazing time and can't wait to see you all at the next one!
Check out the photos from the day by Daniel "Javelin" Chung: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2665498"/>
                  </a:ext>
                </a:extLst>
              </a:tr>
            </a:tbl>
          </a:graphicData>
        </a:graphic>
      </p:graphicFrame>
      <p:sp>
        <p:nvSpPr>
          <p:cNvPr id="4" name="Text Placeholder 3">
            <a:extLst>
              <a:ext uri="{FF2B5EF4-FFF2-40B4-BE49-F238E27FC236}">
                <a16:creationId xmlns:a16="http://schemas.microsoft.com/office/drawing/2014/main" id="{64D02A91-3311-499D-B545-9D518F40C46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500082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431C-098F-4590-A329-D5247AF84296}"/>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97FA8C7A-0AB8-4515-A22C-20D45E9B01FC}"/>
              </a:ext>
            </a:extLst>
          </p:cNvPr>
          <p:cNvGraphicFramePr>
            <a:graphicFrameLocks noGrp="1"/>
          </p:cNvGraphicFramePr>
          <p:nvPr>
            <p:ph type="tbl" sz="quarter" idx="13"/>
            <p:extLst>
              <p:ext uri="{D42A27DB-BD31-4B8C-83A1-F6EECF244321}">
                <p14:modId xmlns:p14="http://schemas.microsoft.com/office/powerpoint/2010/main" val="340608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96992239"/>
                    </a:ext>
                  </a:extLst>
                </a:gridCol>
                <a:gridCol w="370332">
                  <a:extLst>
                    <a:ext uri="{9D8B030D-6E8A-4147-A177-3AD203B41FA5}">
                      <a16:colId xmlns:a16="http://schemas.microsoft.com/office/drawing/2014/main" val="3685408592"/>
                    </a:ext>
                  </a:extLst>
                </a:gridCol>
                <a:gridCol w="370332">
                  <a:extLst>
                    <a:ext uri="{9D8B030D-6E8A-4147-A177-3AD203B41FA5}">
                      <a16:colId xmlns:a16="http://schemas.microsoft.com/office/drawing/2014/main" val="601648800"/>
                    </a:ext>
                  </a:extLst>
                </a:gridCol>
                <a:gridCol w="370332">
                  <a:extLst>
                    <a:ext uri="{9D8B030D-6E8A-4147-A177-3AD203B41FA5}">
                      <a16:colId xmlns:a16="http://schemas.microsoft.com/office/drawing/2014/main" val="4177864720"/>
                    </a:ext>
                  </a:extLst>
                </a:gridCol>
                <a:gridCol w="329184">
                  <a:extLst>
                    <a:ext uri="{9D8B030D-6E8A-4147-A177-3AD203B41FA5}">
                      <a16:colId xmlns:a16="http://schemas.microsoft.com/office/drawing/2014/main" val="4109011588"/>
                    </a:ext>
                  </a:extLst>
                </a:gridCol>
                <a:gridCol w="329184">
                  <a:extLst>
                    <a:ext uri="{9D8B030D-6E8A-4147-A177-3AD203B41FA5}">
                      <a16:colId xmlns:a16="http://schemas.microsoft.com/office/drawing/2014/main" val="1443928285"/>
                    </a:ext>
                  </a:extLst>
                </a:gridCol>
                <a:gridCol w="329184">
                  <a:extLst>
                    <a:ext uri="{9D8B030D-6E8A-4147-A177-3AD203B41FA5}">
                      <a16:colId xmlns:a16="http://schemas.microsoft.com/office/drawing/2014/main" val="2635543023"/>
                    </a:ext>
                  </a:extLst>
                </a:gridCol>
                <a:gridCol w="329184">
                  <a:extLst>
                    <a:ext uri="{9D8B030D-6E8A-4147-A177-3AD203B41FA5}">
                      <a16:colId xmlns:a16="http://schemas.microsoft.com/office/drawing/2014/main" val="1621497653"/>
                    </a:ext>
                  </a:extLst>
                </a:gridCol>
                <a:gridCol w="329184">
                  <a:extLst>
                    <a:ext uri="{9D8B030D-6E8A-4147-A177-3AD203B41FA5}">
                      <a16:colId xmlns:a16="http://schemas.microsoft.com/office/drawing/2014/main" val="4194482353"/>
                    </a:ext>
                  </a:extLst>
                </a:gridCol>
                <a:gridCol w="329184">
                  <a:extLst>
                    <a:ext uri="{9D8B030D-6E8A-4147-A177-3AD203B41FA5}">
                      <a16:colId xmlns:a16="http://schemas.microsoft.com/office/drawing/2014/main" val="2198008528"/>
                    </a:ext>
                  </a:extLst>
                </a:gridCol>
                <a:gridCol w="329184">
                  <a:extLst>
                    <a:ext uri="{9D8B030D-6E8A-4147-A177-3AD203B41FA5}">
                      <a16:colId xmlns:a16="http://schemas.microsoft.com/office/drawing/2014/main" val="984505868"/>
                    </a:ext>
                  </a:extLst>
                </a:gridCol>
                <a:gridCol w="329184">
                  <a:extLst>
                    <a:ext uri="{9D8B030D-6E8A-4147-A177-3AD203B41FA5}">
                      <a16:colId xmlns:a16="http://schemas.microsoft.com/office/drawing/2014/main" val="2527233490"/>
                    </a:ext>
                  </a:extLst>
                </a:gridCol>
                <a:gridCol w="329184">
                  <a:extLst>
                    <a:ext uri="{9D8B030D-6E8A-4147-A177-3AD203B41FA5}">
                      <a16:colId xmlns:a16="http://schemas.microsoft.com/office/drawing/2014/main" val="666108917"/>
                    </a:ext>
                  </a:extLst>
                </a:gridCol>
                <a:gridCol w="370332">
                  <a:extLst>
                    <a:ext uri="{9D8B030D-6E8A-4147-A177-3AD203B41FA5}">
                      <a16:colId xmlns:a16="http://schemas.microsoft.com/office/drawing/2014/main" val="2140442331"/>
                    </a:ext>
                  </a:extLst>
                </a:gridCol>
                <a:gridCol w="370332">
                  <a:extLst>
                    <a:ext uri="{9D8B030D-6E8A-4147-A177-3AD203B41FA5}">
                      <a16:colId xmlns:a16="http://schemas.microsoft.com/office/drawing/2014/main" val="4245283875"/>
                    </a:ext>
                  </a:extLst>
                </a:gridCol>
                <a:gridCol w="329184">
                  <a:extLst>
                    <a:ext uri="{9D8B030D-6E8A-4147-A177-3AD203B41FA5}">
                      <a16:colId xmlns:a16="http://schemas.microsoft.com/office/drawing/2014/main" val="2014427926"/>
                    </a:ext>
                  </a:extLst>
                </a:gridCol>
                <a:gridCol w="329184">
                  <a:extLst>
                    <a:ext uri="{9D8B030D-6E8A-4147-A177-3AD203B41FA5}">
                      <a16:colId xmlns:a16="http://schemas.microsoft.com/office/drawing/2014/main" val="103529582"/>
                    </a:ext>
                  </a:extLst>
                </a:gridCol>
                <a:gridCol w="370332">
                  <a:extLst>
                    <a:ext uri="{9D8B030D-6E8A-4147-A177-3AD203B41FA5}">
                      <a16:colId xmlns:a16="http://schemas.microsoft.com/office/drawing/2014/main" val="1785631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113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- 2018-02-15 15:38:13</a:t>
                      </a:r>
                      <a:r>
                        <a:rPr kumimoji="0" lang="en-US" sz="1000" b="0" i="0" u="none" strike="noStrike" kern="1200" cap="none" spc="0" normalizeH="0" baseline="0" noProof="0">
                          <a:ln>
                            <a:noFill/>
                          </a:ln>
                          <a:solidFill>
                            <a:prstClr val="black"/>
                          </a:solidFill>
                          <a:effectLst/>
                          <a:uLnTx/>
                          <a:uFillTx/>
                          <a:latin typeface="+mn-lt"/>
                          <a:ea typeface="+mn-ea"/>
                          <a:cs typeface="+mn-cs"/>
                        </a:rPr>
                        <a:t>
#FREE #Hellblade gaming code? HELLLLLLLL YEAH!! 🎮 🎊 😍 
Get Free Copy of HellBlade by Chillblast Fusion Fireblade Gaming PC bundle!!
Discover More-- https://www.chillblast.com/chillblast-fusion-fireblade-gaming-pc.html
#GameCode #Z370GamingProCarbon #Z370 #MSI #GeForceGTX1080Ti #Chillblast #Intel #Corsair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250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- 2018-02-24 14:25:27</a:t>
                      </a:r>
                      <a:r>
                        <a:rPr kumimoji="0" lang="en-US" sz="1000" b="0" i="0" u="none" strike="noStrike" kern="1200" cap="none" spc="0" normalizeH="0" baseline="0" noProof="0">
                          <a:ln>
                            <a:noFill/>
                          </a:ln>
                          <a:solidFill>
                            <a:prstClr val="black"/>
                          </a:solidFill>
                          <a:effectLst/>
                          <a:uLnTx/>
                          <a:uFillTx/>
                          <a:latin typeface="+mn-lt"/>
                          <a:ea typeface="+mn-ea"/>
                          <a:cs typeface="+mn-cs"/>
                        </a:rPr>
                        <a:t>
Live from epic.LAN!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952099"/>
                  </a:ext>
                </a:extLst>
              </a:tr>
            </a:tbl>
          </a:graphicData>
        </a:graphic>
      </p:graphicFrame>
      <p:sp>
        <p:nvSpPr>
          <p:cNvPr id="4" name="Text Placeholder 3">
            <a:extLst>
              <a:ext uri="{FF2B5EF4-FFF2-40B4-BE49-F238E27FC236}">
                <a16:creationId xmlns:a16="http://schemas.microsoft.com/office/drawing/2014/main" id="{50637293-FD0F-4582-81AC-E806A9C9B02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28622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32E72-959C-43BB-A865-4EF083A6A0F7}"/>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743FE7CC-A922-4DFD-BC3A-4EDB7063CA44}"/>
              </a:ext>
            </a:extLst>
          </p:cNvPr>
          <p:cNvGraphicFramePr>
            <a:graphicFrameLocks noGrp="1"/>
          </p:cNvGraphicFramePr>
          <p:nvPr>
            <p:ph type="tbl" sz="quarter" idx="13"/>
            <p:extLst>
              <p:ext uri="{D42A27DB-BD31-4B8C-83A1-F6EECF244321}">
                <p14:modId xmlns:p14="http://schemas.microsoft.com/office/powerpoint/2010/main" val="267434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6566091"/>
                    </a:ext>
                  </a:extLst>
                </a:gridCol>
                <a:gridCol w="370332">
                  <a:extLst>
                    <a:ext uri="{9D8B030D-6E8A-4147-A177-3AD203B41FA5}">
                      <a16:colId xmlns:a16="http://schemas.microsoft.com/office/drawing/2014/main" val="1575517470"/>
                    </a:ext>
                  </a:extLst>
                </a:gridCol>
                <a:gridCol w="370332">
                  <a:extLst>
                    <a:ext uri="{9D8B030D-6E8A-4147-A177-3AD203B41FA5}">
                      <a16:colId xmlns:a16="http://schemas.microsoft.com/office/drawing/2014/main" val="2896768883"/>
                    </a:ext>
                  </a:extLst>
                </a:gridCol>
                <a:gridCol w="370332">
                  <a:extLst>
                    <a:ext uri="{9D8B030D-6E8A-4147-A177-3AD203B41FA5}">
                      <a16:colId xmlns:a16="http://schemas.microsoft.com/office/drawing/2014/main" val="326886562"/>
                    </a:ext>
                  </a:extLst>
                </a:gridCol>
                <a:gridCol w="329184">
                  <a:extLst>
                    <a:ext uri="{9D8B030D-6E8A-4147-A177-3AD203B41FA5}">
                      <a16:colId xmlns:a16="http://schemas.microsoft.com/office/drawing/2014/main" val="2064938392"/>
                    </a:ext>
                  </a:extLst>
                </a:gridCol>
                <a:gridCol w="329184">
                  <a:extLst>
                    <a:ext uri="{9D8B030D-6E8A-4147-A177-3AD203B41FA5}">
                      <a16:colId xmlns:a16="http://schemas.microsoft.com/office/drawing/2014/main" val="2693028309"/>
                    </a:ext>
                  </a:extLst>
                </a:gridCol>
                <a:gridCol w="329184">
                  <a:extLst>
                    <a:ext uri="{9D8B030D-6E8A-4147-A177-3AD203B41FA5}">
                      <a16:colId xmlns:a16="http://schemas.microsoft.com/office/drawing/2014/main" val="4053458754"/>
                    </a:ext>
                  </a:extLst>
                </a:gridCol>
                <a:gridCol w="329184">
                  <a:extLst>
                    <a:ext uri="{9D8B030D-6E8A-4147-A177-3AD203B41FA5}">
                      <a16:colId xmlns:a16="http://schemas.microsoft.com/office/drawing/2014/main" val="2522302817"/>
                    </a:ext>
                  </a:extLst>
                </a:gridCol>
                <a:gridCol w="329184">
                  <a:extLst>
                    <a:ext uri="{9D8B030D-6E8A-4147-A177-3AD203B41FA5}">
                      <a16:colId xmlns:a16="http://schemas.microsoft.com/office/drawing/2014/main" val="2013324519"/>
                    </a:ext>
                  </a:extLst>
                </a:gridCol>
                <a:gridCol w="329184">
                  <a:extLst>
                    <a:ext uri="{9D8B030D-6E8A-4147-A177-3AD203B41FA5}">
                      <a16:colId xmlns:a16="http://schemas.microsoft.com/office/drawing/2014/main" val="2647937213"/>
                    </a:ext>
                  </a:extLst>
                </a:gridCol>
                <a:gridCol w="329184">
                  <a:extLst>
                    <a:ext uri="{9D8B030D-6E8A-4147-A177-3AD203B41FA5}">
                      <a16:colId xmlns:a16="http://schemas.microsoft.com/office/drawing/2014/main" val="1243924277"/>
                    </a:ext>
                  </a:extLst>
                </a:gridCol>
                <a:gridCol w="329184">
                  <a:extLst>
                    <a:ext uri="{9D8B030D-6E8A-4147-A177-3AD203B41FA5}">
                      <a16:colId xmlns:a16="http://schemas.microsoft.com/office/drawing/2014/main" val="2891800996"/>
                    </a:ext>
                  </a:extLst>
                </a:gridCol>
                <a:gridCol w="329184">
                  <a:extLst>
                    <a:ext uri="{9D8B030D-6E8A-4147-A177-3AD203B41FA5}">
                      <a16:colId xmlns:a16="http://schemas.microsoft.com/office/drawing/2014/main" val="2377484182"/>
                    </a:ext>
                  </a:extLst>
                </a:gridCol>
                <a:gridCol w="370332">
                  <a:extLst>
                    <a:ext uri="{9D8B030D-6E8A-4147-A177-3AD203B41FA5}">
                      <a16:colId xmlns:a16="http://schemas.microsoft.com/office/drawing/2014/main" val="870847905"/>
                    </a:ext>
                  </a:extLst>
                </a:gridCol>
                <a:gridCol w="370332">
                  <a:extLst>
                    <a:ext uri="{9D8B030D-6E8A-4147-A177-3AD203B41FA5}">
                      <a16:colId xmlns:a16="http://schemas.microsoft.com/office/drawing/2014/main" val="2017765839"/>
                    </a:ext>
                  </a:extLst>
                </a:gridCol>
                <a:gridCol w="329184">
                  <a:extLst>
                    <a:ext uri="{9D8B030D-6E8A-4147-A177-3AD203B41FA5}">
                      <a16:colId xmlns:a16="http://schemas.microsoft.com/office/drawing/2014/main" val="1637345663"/>
                    </a:ext>
                  </a:extLst>
                </a:gridCol>
                <a:gridCol w="329184">
                  <a:extLst>
                    <a:ext uri="{9D8B030D-6E8A-4147-A177-3AD203B41FA5}">
                      <a16:colId xmlns:a16="http://schemas.microsoft.com/office/drawing/2014/main" val="2033922008"/>
                    </a:ext>
                  </a:extLst>
                </a:gridCol>
                <a:gridCol w="370332">
                  <a:extLst>
                    <a:ext uri="{9D8B030D-6E8A-4147-A177-3AD203B41FA5}">
                      <a16:colId xmlns:a16="http://schemas.microsoft.com/office/drawing/2014/main" val="1016003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068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 Republic of Gamers (UK) - 2018-01-12 19:33:00</a:t>
                      </a:r>
                      <a:r>
                        <a:rPr kumimoji="0" lang="en-US" sz="1000" b="0" i="0" u="none" strike="noStrike" kern="1200" cap="none" spc="0" normalizeH="0" baseline="0" noProof="0">
                          <a:ln>
                            <a:noFill/>
                          </a:ln>
                          <a:solidFill>
                            <a:prstClr val="black"/>
                          </a:solidFill>
                          <a:effectLst/>
                          <a:uLnTx/>
                          <a:uFillTx/>
                          <a:latin typeface="+mn-lt"/>
                          <a:ea typeface="+mn-ea"/>
                          <a:cs typeface="+mn-cs"/>
                        </a:rPr>
                        <a:t>
Put that new graphics card to good use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336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- 2018-02-22 13:11:47</a:t>
                      </a:r>
                      <a:r>
                        <a:rPr kumimoji="0" lang="en-US" sz="1000" b="0" i="0" u="none" strike="noStrike" kern="1200" cap="none" spc="0" normalizeH="0" baseline="0" noProof="0">
                          <a:ln>
                            <a:noFill/>
                          </a:ln>
                          <a:solidFill>
                            <a:prstClr val="black"/>
                          </a:solidFill>
                          <a:effectLst/>
                          <a:uLnTx/>
                          <a:uFillTx/>
                          <a:latin typeface="+mn-lt"/>
                          <a:ea typeface="+mn-ea"/>
                          <a:cs typeface="+mn-cs"/>
                        </a:rPr>
                        <a:t>
mmmmmmmMSI desktop backgrounds 😏😏😏 Show us your best backgrounds!
👉 Get MSI Background here: http://msi.gm/WALLPAPER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33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 Republic of Gamers (UK) - 2018-01-08 18:32:00</a:t>
                      </a:r>
                      <a:r>
                        <a:rPr kumimoji="0" lang="en-US" sz="1000" b="0" i="0" u="none" strike="noStrike" kern="1200" cap="none" spc="0" normalizeH="0" baseline="0" noProof="0">
                          <a:ln>
                            <a:noFill/>
                          </a:ln>
                          <a:solidFill>
                            <a:prstClr val="black"/>
                          </a:solidFill>
                          <a:effectLst/>
                          <a:uLnTx/>
                          <a:uFillTx/>
                          <a:latin typeface="+mn-lt"/>
                          <a:ea typeface="+mn-ea"/>
                          <a:cs typeface="+mn-cs"/>
                        </a:rPr>
                        <a:t>
Wow, we really stepped it up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7530231"/>
                  </a:ext>
                </a:extLst>
              </a:tr>
            </a:tbl>
          </a:graphicData>
        </a:graphic>
      </p:graphicFrame>
      <p:sp>
        <p:nvSpPr>
          <p:cNvPr id="4" name="Text Placeholder 3">
            <a:extLst>
              <a:ext uri="{FF2B5EF4-FFF2-40B4-BE49-F238E27FC236}">
                <a16:creationId xmlns:a16="http://schemas.microsoft.com/office/drawing/2014/main" id="{6781C1A2-B448-4B5B-837C-59CCB5DC379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61343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71F4-7E1A-4D8E-A03A-59AE823ACD2E}"/>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D7FC75E3-ACD2-4740-93C8-194D41BC389F}"/>
              </a:ext>
            </a:extLst>
          </p:cNvPr>
          <p:cNvGraphicFramePr>
            <a:graphicFrameLocks noGrp="1"/>
          </p:cNvGraphicFramePr>
          <p:nvPr>
            <p:ph type="tbl" sz="quarter" idx="13"/>
            <p:extLst>
              <p:ext uri="{D42A27DB-BD31-4B8C-83A1-F6EECF244321}">
                <p14:modId xmlns:p14="http://schemas.microsoft.com/office/powerpoint/2010/main" val="269048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45594563"/>
                    </a:ext>
                  </a:extLst>
                </a:gridCol>
                <a:gridCol w="370332">
                  <a:extLst>
                    <a:ext uri="{9D8B030D-6E8A-4147-A177-3AD203B41FA5}">
                      <a16:colId xmlns:a16="http://schemas.microsoft.com/office/drawing/2014/main" val="935797124"/>
                    </a:ext>
                  </a:extLst>
                </a:gridCol>
                <a:gridCol w="370332">
                  <a:extLst>
                    <a:ext uri="{9D8B030D-6E8A-4147-A177-3AD203B41FA5}">
                      <a16:colId xmlns:a16="http://schemas.microsoft.com/office/drawing/2014/main" val="4149341378"/>
                    </a:ext>
                  </a:extLst>
                </a:gridCol>
                <a:gridCol w="370332">
                  <a:extLst>
                    <a:ext uri="{9D8B030D-6E8A-4147-A177-3AD203B41FA5}">
                      <a16:colId xmlns:a16="http://schemas.microsoft.com/office/drawing/2014/main" val="3777373515"/>
                    </a:ext>
                  </a:extLst>
                </a:gridCol>
                <a:gridCol w="329184">
                  <a:extLst>
                    <a:ext uri="{9D8B030D-6E8A-4147-A177-3AD203B41FA5}">
                      <a16:colId xmlns:a16="http://schemas.microsoft.com/office/drawing/2014/main" val="2642217639"/>
                    </a:ext>
                  </a:extLst>
                </a:gridCol>
                <a:gridCol w="329184">
                  <a:extLst>
                    <a:ext uri="{9D8B030D-6E8A-4147-A177-3AD203B41FA5}">
                      <a16:colId xmlns:a16="http://schemas.microsoft.com/office/drawing/2014/main" val="2846510588"/>
                    </a:ext>
                  </a:extLst>
                </a:gridCol>
                <a:gridCol w="329184">
                  <a:extLst>
                    <a:ext uri="{9D8B030D-6E8A-4147-A177-3AD203B41FA5}">
                      <a16:colId xmlns:a16="http://schemas.microsoft.com/office/drawing/2014/main" val="945211485"/>
                    </a:ext>
                  </a:extLst>
                </a:gridCol>
                <a:gridCol w="329184">
                  <a:extLst>
                    <a:ext uri="{9D8B030D-6E8A-4147-A177-3AD203B41FA5}">
                      <a16:colId xmlns:a16="http://schemas.microsoft.com/office/drawing/2014/main" val="1931960535"/>
                    </a:ext>
                  </a:extLst>
                </a:gridCol>
                <a:gridCol w="329184">
                  <a:extLst>
                    <a:ext uri="{9D8B030D-6E8A-4147-A177-3AD203B41FA5}">
                      <a16:colId xmlns:a16="http://schemas.microsoft.com/office/drawing/2014/main" val="732635322"/>
                    </a:ext>
                  </a:extLst>
                </a:gridCol>
                <a:gridCol w="329184">
                  <a:extLst>
                    <a:ext uri="{9D8B030D-6E8A-4147-A177-3AD203B41FA5}">
                      <a16:colId xmlns:a16="http://schemas.microsoft.com/office/drawing/2014/main" val="1857752854"/>
                    </a:ext>
                  </a:extLst>
                </a:gridCol>
                <a:gridCol w="329184">
                  <a:extLst>
                    <a:ext uri="{9D8B030D-6E8A-4147-A177-3AD203B41FA5}">
                      <a16:colId xmlns:a16="http://schemas.microsoft.com/office/drawing/2014/main" val="731377924"/>
                    </a:ext>
                  </a:extLst>
                </a:gridCol>
                <a:gridCol w="329184">
                  <a:extLst>
                    <a:ext uri="{9D8B030D-6E8A-4147-A177-3AD203B41FA5}">
                      <a16:colId xmlns:a16="http://schemas.microsoft.com/office/drawing/2014/main" val="3682172877"/>
                    </a:ext>
                  </a:extLst>
                </a:gridCol>
                <a:gridCol w="329184">
                  <a:extLst>
                    <a:ext uri="{9D8B030D-6E8A-4147-A177-3AD203B41FA5}">
                      <a16:colId xmlns:a16="http://schemas.microsoft.com/office/drawing/2014/main" val="4178570379"/>
                    </a:ext>
                  </a:extLst>
                </a:gridCol>
                <a:gridCol w="370332">
                  <a:extLst>
                    <a:ext uri="{9D8B030D-6E8A-4147-A177-3AD203B41FA5}">
                      <a16:colId xmlns:a16="http://schemas.microsoft.com/office/drawing/2014/main" val="387301671"/>
                    </a:ext>
                  </a:extLst>
                </a:gridCol>
                <a:gridCol w="370332">
                  <a:extLst>
                    <a:ext uri="{9D8B030D-6E8A-4147-A177-3AD203B41FA5}">
                      <a16:colId xmlns:a16="http://schemas.microsoft.com/office/drawing/2014/main" val="4128749228"/>
                    </a:ext>
                  </a:extLst>
                </a:gridCol>
                <a:gridCol w="329184">
                  <a:extLst>
                    <a:ext uri="{9D8B030D-6E8A-4147-A177-3AD203B41FA5}">
                      <a16:colId xmlns:a16="http://schemas.microsoft.com/office/drawing/2014/main" val="3961172907"/>
                    </a:ext>
                  </a:extLst>
                </a:gridCol>
                <a:gridCol w="329184">
                  <a:extLst>
                    <a:ext uri="{9D8B030D-6E8A-4147-A177-3AD203B41FA5}">
                      <a16:colId xmlns:a16="http://schemas.microsoft.com/office/drawing/2014/main" val="3096517355"/>
                    </a:ext>
                  </a:extLst>
                </a:gridCol>
                <a:gridCol w="370332">
                  <a:extLst>
                    <a:ext uri="{9D8B030D-6E8A-4147-A177-3AD203B41FA5}">
                      <a16:colId xmlns:a16="http://schemas.microsoft.com/office/drawing/2014/main" val="4122509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165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- 2018-02-03 13:00:00</a:t>
                      </a:r>
                      <a:r>
                        <a:rPr kumimoji="0" lang="en-US" sz="1000" b="0" i="0" u="none" strike="noStrike" kern="1200" cap="none" spc="0" normalizeH="0" baseline="0" noProof="0">
                          <a:ln>
                            <a:noFill/>
                          </a:ln>
                          <a:solidFill>
                            <a:prstClr val="black"/>
                          </a:solidFill>
                          <a:effectLst/>
                          <a:uLnTx/>
                          <a:uFillTx/>
                          <a:latin typeface="+mn-lt"/>
                          <a:ea typeface="+mn-ea"/>
                          <a:cs typeface="+mn-cs"/>
                        </a:rPr>
                        <a:t>
📝 What Makes MSI Graphics Cards Extraordinary - Lesson THREE 📝
MSI Zero Frozr a.k.a. 60°C thermometer 😏 😏 😏
👉 https://goo.gl/fNJQDd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901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(UK) - 2018-01-13 16:14:00</a:t>
                      </a:r>
                      <a:r>
                        <a:rPr kumimoji="0" lang="en-US" sz="1000" b="0" i="0" u="none" strike="noStrike" kern="1200" cap="none" spc="0" normalizeH="0" baseline="0" noProof="0">
                          <a:ln>
                            <a:noFill/>
                          </a:ln>
                          <a:solidFill>
                            <a:prstClr val="black"/>
                          </a:solidFill>
                          <a:effectLst/>
                          <a:uLnTx/>
                          <a:uFillTx/>
                          <a:latin typeface="+mn-lt"/>
                          <a:ea typeface="+mn-ea"/>
                          <a:cs typeface="+mn-cs"/>
                        </a:rPr>
                        <a:t>
What would you use this monster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3834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AORUS (UK) - 2018-01-12 15:45:52</a:t>
                      </a:r>
                      <a:r>
                        <a:rPr kumimoji="0" lang="nl-NL" sz="1000" b="0" i="0" u="none" strike="noStrike" kern="1200" cap="none" spc="0" normalizeH="0" baseline="0" noProof="0">
                          <a:ln>
                            <a:noFill/>
                          </a:ln>
                          <a:solidFill>
                            <a:prstClr val="black"/>
                          </a:solidFill>
                          <a:effectLst/>
                          <a:uLnTx/>
                          <a:uFillTx/>
                          <a:latin typeface="+mn-lt"/>
                          <a:ea typeface="+mn-ea"/>
                          <a:cs typeface="+mn-cs"/>
                        </a:rPr>
                        <a:t>
Yeah...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8205984"/>
                  </a:ext>
                </a:extLst>
              </a:tr>
            </a:tbl>
          </a:graphicData>
        </a:graphic>
      </p:graphicFrame>
      <p:sp>
        <p:nvSpPr>
          <p:cNvPr id="4" name="Text Placeholder 3">
            <a:extLst>
              <a:ext uri="{FF2B5EF4-FFF2-40B4-BE49-F238E27FC236}">
                <a16:creationId xmlns:a16="http://schemas.microsoft.com/office/drawing/2014/main" id="{3B12E7D3-DDDB-4B99-B374-BE9883E4200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877858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EE968-A76A-45F5-8740-60CF553188FE}"/>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EA44DD7A-722F-426B-AC6C-E4C0786EF544}"/>
              </a:ext>
            </a:extLst>
          </p:cNvPr>
          <p:cNvGraphicFramePr>
            <a:graphicFrameLocks noGrp="1"/>
          </p:cNvGraphicFramePr>
          <p:nvPr>
            <p:ph type="tbl" sz="quarter" idx="13"/>
            <p:extLst>
              <p:ext uri="{D42A27DB-BD31-4B8C-83A1-F6EECF244321}">
                <p14:modId xmlns:p14="http://schemas.microsoft.com/office/powerpoint/2010/main" val="3726920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5910568"/>
                    </a:ext>
                  </a:extLst>
                </a:gridCol>
                <a:gridCol w="370332">
                  <a:extLst>
                    <a:ext uri="{9D8B030D-6E8A-4147-A177-3AD203B41FA5}">
                      <a16:colId xmlns:a16="http://schemas.microsoft.com/office/drawing/2014/main" val="2769176481"/>
                    </a:ext>
                  </a:extLst>
                </a:gridCol>
                <a:gridCol w="370332">
                  <a:extLst>
                    <a:ext uri="{9D8B030D-6E8A-4147-A177-3AD203B41FA5}">
                      <a16:colId xmlns:a16="http://schemas.microsoft.com/office/drawing/2014/main" val="764398698"/>
                    </a:ext>
                  </a:extLst>
                </a:gridCol>
                <a:gridCol w="370332">
                  <a:extLst>
                    <a:ext uri="{9D8B030D-6E8A-4147-A177-3AD203B41FA5}">
                      <a16:colId xmlns:a16="http://schemas.microsoft.com/office/drawing/2014/main" val="2871987711"/>
                    </a:ext>
                  </a:extLst>
                </a:gridCol>
                <a:gridCol w="329184">
                  <a:extLst>
                    <a:ext uri="{9D8B030D-6E8A-4147-A177-3AD203B41FA5}">
                      <a16:colId xmlns:a16="http://schemas.microsoft.com/office/drawing/2014/main" val="2540672786"/>
                    </a:ext>
                  </a:extLst>
                </a:gridCol>
                <a:gridCol w="329184">
                  <a:extLst>
                    <a:ext uri="{9D8B030D-6E8A-4147-A177-3AD203B41FA5}">
                      <a16:colId xmlns:a16="http://schemas.microsoft.com/office/drawing/2014/main" val="3541926209"/>
                    </a:ext>
                  </a:extLst>
                </a:gridCol>
                <a:gridCol w="329184">
                  <a:extLst>
                    <a:ext uri="{9D8B030D-6E8A-4147-A177-3AD203B41FA5}">
                      <a16:colId xmlns:a16="http://schemas.microsoft.com/office/drawing/2014/main" val="1157252220"/>
                    </a:ext>
                  </a:extLst>
                </a:gridCol>
                <a:gridCol w="329184">
                  <a:extLst>
                    <a:ext uri="{9D8B030D-6E8A-4147-A177-3AD203B41FA5}">
                      <a16:colId xmlns:a16="http://schemas.microsoft.com/office/drawing/2014/main" val="1979417663"/>
                    </a:ext>
                  </a:extLst>
                </a:gridCol>
                <a:gridCol w="329184">
                  <a:extLst>
                    <a:ext uri="{9D8B030D-6E8A-4147-A177-3AD203B41FA5}">
                      <a16:colId xmlns:a16="http://schemas.microsoft.com/office/drawing/2014/main" val="334559484"/>
                    </a:ext>
                  </a:extLst>
                </a:gridCol>
                <a:gridCol w="329184">
                  <a:extLst>
                    <a:ext uri="{9D8B030D-6E8A-4147-A177-3AD203B41FA5}">
                      <a16:colId xmlns:a16="http://schemas.microsoft.com/office/drawing/2014/main" val="3329556374"/>
                    </a:ext>
                  </a:extLst>
                </a:gridCol>
                <a:gridCol w="329184">
                  <a:extLst>
                    <a:ext uri="{9D8B030D-6E8A-4147-A177-3AD203B41FA5}">
                      <a16:colId xmlns:a16="http://schemas.microsoft.com/office/drawing/2014/main" val="3138747769"/>
                    </a:ext>
                  </a:extLst>
                </a:gridCol>
                <a:gridCol w="329184">
                  <a:extLst>
                    <a:ext uri="{9D8B030D-6E8A-4147-A177-3AD203B41FA5}">
                      <a16:colId xmlns:a16="http://schemas.microsoft.com/office/drawing/2014/main" val="1514941006"/>
                    </a:ext>
                  </a:extLst>
                </a:gridCol>
                <a:gridCol w="329184">
                  <a:extLst>
                    <a:ext uri="{9D8B030D-6E8A-4147-A177-3AD203B41FA5}">
                      <a16:colId xmlns:a16="http://schemas.microsoft.com/office/drawing/2014/main" val="975184790"/>
                    </a:ext>
                  </a:extLst>
                </a:gridCol>
                <a:gridCol w="370332">
                  <a:extLst>
                    <a:ext uri="{9D8B030D-6E8A-4147-A177-3AD203B41FA5}">
                      <a16:colId xmlns:a16="http://schemas.microsoft.com/office/drawing/2014/main" val="2817996814"/>
                    </a:ext>
                  </a:extLst>
                </a:gridCol>
                <a:gridCol w="370332">
                  <a:extLst>
                    <a:ext uri="{9D8B030D-6E8A-4147-A177-3AD203B41FA5}">
                      <a16:colId xmlns:a16="http://schemas.microsoft.com/office/drawing/2014/main" val="1077752128"/>
                    </a:ext>
                  </a:extLst>
                </a:gridCol>
                <a:gridCol w="329184">
                  <a:extLst>
                    <a:ext uri="{9D8B030D-6E8A-4147-A177-3AD203B41FA5}">
                      <a16:colId xmlns:a16="http://schemas.microsoft.com/office/drawing/2014/main" val="848762294"/>
                    </a:ext>
                  </a:extLst>
                </a:gridCol>
                <a:gridCol w="329184">
                  <a:extLst>
                    <a:ext uri="{9D8B030D-6E8A-4147-A177-3AD203B41FA5}">
                      <a16:colId xmlns:a16="http://schemas.microsoft.com/office/drawing/2014/main" val="3291011620"/>
                    </a:ext>
                  </a:extLst>
                </a:gridCol>
                <a:gridCol w="370332">
                  <a:extLst>
                    <a:ext uri="{9D8B030D-6E8A-4147-A177-3AD203B41FA5}">
                      <a16:colId xmlns:a16="http://schemas.microsoft.com/office/drawing/2014/main" val="38750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066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- 2018-02-23 01:40:37</a:t>
                      </a:r>
                      <a:r>
                        <a:rPr kumimoji="0" lang="en-US" sz="1000" b="0" i="0" u="none" strike="noStrike" kern="1200" cap="none" spc="0" normalizeH="0" baseline="0" noProof="0">
                          <a:ln>
                            <a:noFill/>
                          </a:ln>
                          <a:solidFill>
                            <a:prstClr val="black"/>
                          </a:solidFill>
                          <a:effectLst/>
                          <a:uLnTx/>
                          <a:uFillTx/>
                          <a:latin typeface="+mn-lt"/>
                          <a:ea typeface="+mn-ea"/>
                          <a:cs typeface="+mn-cs"/>
                        </a:rPr>
                        <a:t>
Attending epic.LAN this weekend? Make sure you drop by the MSI area to compete in our PUBG tournament, win prizes, get yourself a raffle ticket and maybe even win your very own dragon hat!
#epic23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342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(UK) - 2018-01-15 16:14:01</a:t>
                      </a:r>
                      <a:r>
                        <a:rPr kumimoji="0" lang="en-US" sz="1000" b="0" i="0" u="none" strike="noStrike" kern="1200" cap="none" spc="0" normalizeH="0" baseline="0" noProof="0">
                          <a:ln>
                            <a:noFill/>
                          </a:ln>
                          <a:solidFill>
                            <a:prstClr val="black"/>
                          </a:solidFill>
                          <a:effectLst/>
                          <a:uLnTx/>
                          <a:uFillTx/>
                          <a:latin typeface="+mn-lt"/>
                          <a:ea typeface="+mn-ea"/>
                          <a:cs typeface="+mn-cs"/>
                        </a:rPr>
                        <a:t>
My AORUS 1080Ti is laughing about those 30 FPS...4K 200+ is where the party's at. Who agrees?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9968724"/>
                  </a:ext>
                </a:extLst>
              </a:tr>
            </a:tbl>
          </a:graphicData>
        </a:graphic>
      </p:graphicFrame>
      <p:sp>
        <p:nvSpPr>
          <p:cNvPr id="4" name="Text Placeholder 3">
            <a:extLst>
              <a:ext uri="{FF2B5EF4-FFF2-40B4-BE49-F238E27FC236}">
                <a16:creationId xmlns:a16="http://schemas.microsoft.com/office/drawing/2014/main" id="{06AB2107-B50E-4843-B8DB-E15F443FDF7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86674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77476-1BDF-4373-9146-DC98D0D11436}"/>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F3D3F104-1977-4818-A845-37D361CD3EBA}"/>
              </a:ext>
            </a:extLst>
          </p:cNvPr>
          <p:cNvGraphicFramePr>
            <a:graphicFrameLocks noGrp="1"/>
          </p:cNvGraphicFramePr>
          <p:nvPr>
            <p:ph type="tbl" sz="quarter" idx="13"/>
            <p:extLst>
              <p:ext uri="{D42A27DB-BD31-4B8C-83A1-F6EECF244321}">
                <p14:modId xmlns:p14="http://schemas.microsoft.com/office/powerpoint/2010/main" val="41558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9366430"/>
                    </a:ext>
                  </a:extLst>
                </a:gridCol>
                <a:gridCol w="370332">
                  <a:extLst>
                    <a:ext uri="{9D8B030D-6E8A-4147-A177-3AD203B41FA5}">
                      <a16:colId xmlns:a16="http://schemas.microsoft.com/office/drawing/2014/main" val="2253836216"/>
                    </a:ext>
                  </a:extLst>
                </a:gridCol>
                <a:gridCol w="370332">
                  <a:extLst>
                    <a:ext uri="{9D8B030D-6E8A-4147-A177-3AD203B41FA5}">
                      <a16:colId xmlns:a16="http://schemas.microsoft.com/office/drawing/2014/main" val="3096991980"/>
                    </a:ext>
                  </a:extLst>
                </a:gridCol>
                <a:gridCol w="370332">
                  <a:extLst>
                    <a:ext uri="{9D8B030D-6E8A-4147-A177-3AD203B41FA5}">
                      <a16:colId xmlns:a16="http://schemas.microsoft.com/office/drawing/2014/main" val="1668878604"/>
                    </a:ext>
                  </a:extLst>
                </a:gridCol>
                <a:gridCol w="329184">
                  <a:extLst>
                    <a:ext uri="{9D8B030D-6E8A-4147-A177-3AD203B41FA5}">
                      <a16:colId xmlns:a16="http://schemas.microsoft.com/office/drawing/2014/main" val="1848634150"/>
                    </a:ext>
                  </a:extLst>
                </a:gridCol>
                <a:gridCol w="329184">
                  <a:extLst>
                    <a:ext uri="{9D8B030D-6E8A-4147-A177-3AD203B41FA5}">
                      <a16:colId xmlns:a16="http://schemas.microsoft.com/office/drawing/2014/main" val="4171007939"/>
                    </a:ext>
                  </a:extLst>
                </a:gridCol>
                <a:gridCol w="329184">
                  <a:extLst>
                    <a:ext uri="{9D8B030D-6E8A-4147-A177-3AD203B41FA5}">
                      <a16:colId xmlns:a16="http://schemas.microsoft.com/office/drawing/2014/main" val="3508410800"/>
                    </a:ext>
                  </a:extLst>
                </a:gridCol>
                <a:gridCol w="329184">
                  <a:extLst>
                    <a:ext uri="{9D8B030D-6E8A-4147-A177-3AD203B41FA5}">
                      <a16:colId xmlns:a16="http://schemas.microsoft.com/office/drawing/2014/main" val="482773956"/>
                    </a:ext>
                  </a:extLst>
                </a:gridCol>
                <a:gridCol w="329184">
                  <a:extLst>
                    <a:ext uri="{9D8B030D-6E8A-4147-A177-3AD203B41FA5}">
                      <a16:colId xmlns:a16="http://schemas.microsoft.com/office/drawing/2014/main" val="2019979703"/>
                    </a:ext>
                  </a:extLst>
                </a:gridCol>
                <a:gridCol w="329184">
                  <a:extLst>
                    <a:ext uri="{9D8B030D-6E8A-4147-A177-3AD203B41FA5}">
                      <a16:colId xmlns:a16="http://schemas.microsoft.com/office/drawing/2014/main" val="2618047715"/>
                    </a:ext>
                  </a:extLst>
                </a:gridCol>
                <a:gridCol w="329184">
                  <a:extLst>
                    <a:ext uri="{9D8B030D-6E8A-4147-A177-3AD203B41FA5}">
                      <a16:colId xmlns:a16="http://schemas.microsoft.com/office/drawing/2014/main" val="1521039152"/>
                    </a:ext>
                  </a:extLst>
                </a:gridCol>
                <a:gridCol w="329184">
                  <a:extLst>
                    <a:ext uri="{9D8B030D-6E8A-4147-A177-3AD203B41FA5}">
                      <a16:colId xmlns:a16="http://schemas.microsoft.com/office/drawing/2014/main" val="3093066843"/>
                    </a:ext>
                  </a:extLst>
                </a:gridCol>
                <a:gridCol w="329184">
                  <a:extLst>
                    <a:ext uri="{9D8B030D-6E8A-4147-A177-3AD203B41FA5}">
                      <a16:colId xmlns:a16="http://schemas.microsoft.com/office/drawing/2014/main" val="3775729954"/>
                    </a:ext>
                  </a:extLst>
                </a:gridCol>
                <a:gridCol w="370332">
                  <a:extLst>
                    <a:ext uri="{9D8B030D-6E8A-4147-A177-3AD203B41FA5}">
                      <a16:colId xmlns:a16="http://schemas.microsoft.com/office/drawing/2014/main" val="2703525662"/>
                    </a:ext>
                  </a:extLst>
                </a:gridCol>
                <a:gridCol w="370332">
                  <a:extLst>
                    <a:ext uri="{9D8B030D-6E8A-4147-A177-3AD203B41FA5}">
                      <a16:colId xmlns:a16="http://schemas.microsoft.com/office/drawing/2014/main" val="2003647519"/>
                    </a:ext>
                  </a:extLst>
                </a:gridCol>
                <a:gridCol w="329184">
                  <a:extLst>
                    <a:ext uri="{9D8B030D-6E8A-4147-A177-3AD203B41FA5}">
                      <a16:colId xmlns:a16="http://schemas.microsoft.com/office/drawing/2014/main" val="2232841766"/>
                    </a:ext>
                  </a:extLst>
                </a:gridCol>
                <a:gridCol w="329184">
                  <a:extLst>
                    <a:ext uri="{9D8B030D-6E8A-4147-A177-3AD203B41FA5}">
                      <a16:colId xmlns:a16="http://schemas.microsoft.com/office/drawing/2014/main" val="3305456926"/>
                    </a:ext>
                  </a:extLst>
                </a:gridCol>
                <a:gridCol w="370332">
                  <a:extLst>
                    <a:ext uri="{9D8B030D-6E8A-4147-A177-3AD203B41FA5}">
                      <a16:colId xmlns:a16="http://schemas.microsoft.com/office/drawing/2014/main" val="115883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207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(UK) - 2018-02-21 16:49:51</a:t>
                      </a:r>
                      <a:r>
                        <a:rPr kumimoji="0" lang="en-US" sz="1000" b="0" i="0" u="none" strike="noStrike" kern="1200" cap="none" spc="0" normalizeH="0" baseline="0" noProof="0">
                          <a:ln>
                            <a:noFill/>
                          </a:ln>
                          <a:solidFill>
                            <a:prstClr val="black"/>
                          </a:solidFill>
                          <a:effectLst/>
                          <a:uLnTx/>
                          <a:uFillTx/>
                          <a:latin typeface="+mn-lt"/>
                          <a:ea typeface="+mn-ea"/>
                          <a:cs typeface="+mn-cs"/>
                        </a:rPr>
                        <a:t>
Box.co.uk currrently has the Nightblade 3 on offer!
Intel Core i5-7400 Quad Core Processor ✔
8GB DDR4 RAM✔
128GB SSD + Storage ✔
MSI GeForce GTX 1060 6GB ✔
Perfect for LAN with a small footprint!
https://www.box.co.uk/MSI-Nightblade-3-Desktop_2231391.html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2835214"/>
                  </a:ext>
                </a:extLst>
              </a:tr>
            </a:tbl>
          </a:graphicData>
        </a:graphic>
      </p:graphicFrame>
      <p:sp>
        <p:nvSpPr>
          <p:cNvPr id="4" name="Text Placeholder 3">
            <a:extLst>
              <a:ext uri="{FF2B5EF4-FFF2-40B4-BE49-F238E27FC236}">
                <a16:creationId xmlns:a16="http://schemas.microsoft.com/office/drawing/2014/main" id="{17889924-F830-4F96-B3B0-8ADF83DD887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1837250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20180411_174814</Template>
  <TotalTime>5</TotalTime>
  <Words>974</Words>
  <Application>Microsoft Office PowerPoint</Application>
  <PresentationFormat>On-screen Show (4:3)</PresentationFormat>
  <Paragraphs>600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12</dc:title>
  <dc:creator>Administrator</dc:creator>
  <cp:lastModifiedBy>Administrator</cp:lastModifiedBy>
  <cp:revision>1</cp:revision>
  <dcterms:created xsi:type="dcterms:W3CDTF">2018-04-11T17:48:15Z</dcterms:created>
  <dcterms:modified xsi:type="dcterms:W3CDTF">2018-04-11T17:53:57Z</dcterms:modified>
</cp:coreProperties>
</file>