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5301-F746-4E08-97B7-6B7EC286B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0C6C7-1229-4D83-B045-F1E268C8B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75956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81848469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31504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3242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993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30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2533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2909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448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218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8378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2520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504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3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4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(ARG)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12.1571%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51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(BNX)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45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20.5744%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9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8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8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(Default)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24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9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56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A04E2-66E1-4279-B480-5C1B8DA18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8570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3D3E3-9D9C-4DA3-9995-3076114DB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71D8E-B695-4998-BBC7-2FDE6D215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840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4020962379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158852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3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0539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261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300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243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2028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1514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240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180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1271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211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26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(FR)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66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9.8452%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1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43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(JP)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14.5709%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0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(KR)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95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10.4872%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2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(Middle East)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11.3920%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0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(Nordic)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83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80F51-620B-4D4C-AE66-9BDB41268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3896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F3C0-8708-45E3-8210-75C45394D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004A5-7154-48EC-AF8E-2C36141CB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678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1213122909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404384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2803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0534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351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537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1485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2581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7833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6934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145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985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90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95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11.0941%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04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42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(RU)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8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12.1765%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1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18.4579%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7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30.1388%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9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01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166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887D3-A1BB-4A0D-B372-F138E3B95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79999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5B3CF-41FF-4C05-9D06-08C3F621A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88054-EC05-4B52-910A-3FD4E0AFA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463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946569473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943892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556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7992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1074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118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635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001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7451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025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872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6491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35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5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9.3095%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09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59CB3-3027-48C5-909C-2490986EB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04860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20180408_154352</Template>
  <TotalTime>4</TotalTime>
  <Words>735</Words>
  <Application>Microsoft Office PowerPoint</Application>
  <PresentationFormat>On-screen Show (4:3)</PresentationFormat>
  <Paragraphs>385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Key Metrics by Month - 1 of 4</vt:lpstr>
      <vt:lpstr>Facebook Key Metrics by Month - 2 of 4</vt:lpstr>
      <vt:lpstr>Facebook Key Metrics by Month - 3 of 4</vt:lpstr>
      <vt:lpstr>Facebook Key Metrics by Month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- 1 of 4</dc:title>
  <dc:creator>Administrator</dc:creator>
  <cp:lastModifiedBy>Administrator</cp:lastModifiedBy>
  <cp:revision>1</cp:revision>
  <dcterms:created xsi:type="dcterms:W3CDTF">2018-04-08T15:43:53Z</dcterms:created>
  <dcterms:modified xsi:type="dcterms:W3CDTF">2018-04-08T15:48:52Z</dcterms:modified>
</cp:coreProperties>
</file>