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 Gaming (DE)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3</c:v>
                </c:pt>
                <c:pt idx="31">
                  <c:v>3</c:v>
                </c:pt>
                <c:pt idx="32">
                  <c:v>2</c:v>
                </c:pt>
                <c:pt idx="33">
                  <c:v>1</c:v>
                </c:pt>
                <c:pt idx="34">
                  <c:v>2</c:v>
                </c:pt>
                <c:pt idx="35">
                  <c:v>2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2</c:v>
                </c:pt>
                <c:pt idx="44">
                  <c:v>5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3</c:v>
                </c:pt>
                <c:pt idx="54">
                  <c:v>2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3</c:v>
                </c:pt>
                <c:pt idx="66">
                  <c:v>2</c:v>
                </c:pt>
                <c:pt idx="67">
                  <c:v>3</c:v>
                </c:pt>
                <c:pt idx="68">
                  <c:v>1</c:v>
                </c:pt>
                <c:pt idx="69">
                  <c:v>1</c:v>
                </c:pt>
                <c:pt idx="70">
                  <c:v>2</c:v>
                </c:pt>
                <c:pt idx="71">
                  <c:v>2</c:v>
                </c:pt>
                <c:pt idx="72">
                  <c:v>2</c:v>
                </c:pt>
                <c:pt idx="73">
                  <c:v>2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3</c:v>
                </c:pt>
                <c:pt idx="80">
                  <c:v>2</c:v>
                </c:pt>
                <c:pt idx="81">
                  <c:v>3</c:v>
                </c:pt>
                <c:pt idx="82">
                  <c:v>2</c:v>
                </c:pt>
                <c:pt idx="83">
                  <c:v>1</c:v>
                </c:pt>
                <c:pt idx="84">
                  <c:v>1</c:v>
                </c:pt>
                <c:pt idx="85">
                  <c:v>2</c:v>
                </c:pt>
                <c:pt idx="86">
                  <c:v>3</c:v>
                </c:pt>
                <c:pt idx="87">
                  <c:v>2</c:v>
                </c:pt>
                <c:pt idx="88">
                  <c:v>1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7A-40D8-9CF1-F9F4123C8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MSI Gaming (EU)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5</c:v>
                </c:pt>
                <c:pt idx="11">
                  <c:v>7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3</c:v>
                </c:pt>
                <c:pt idx="37">
                  <c:v>1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3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  <c:pt idx="53">
                  <c:v>3</c:v>
                </c:pt>
                <c:pt idx="54">
                  <c:v>3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3</c:v>
                </c:pt>
                <c:pt idx="66">
                  <c:v>0</c:v>
                </c:pt>
                <c:pt idx="67">
                  <c:v>2</c:v>
                </c:pt>
                <c:pt idx="68">
                  <c:v>2</c:v>
                </c:pt>
                <c:pt idx="69">
                  <c:v>1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2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1</c:v>
                </c:pt>
                <c:pt idx="85">
                  <c:v>3</c:v>
                </c:pt>
                <c:pt idx="86">
                  <c:v>4</c:v>
                </c:pt>
                <c:pt idx="87">
                  <c:v>1</c:v>
                </c:pt>
                <c:pt idx="88">
                  <c:v>1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7A-40D8-9CF1-F9F4123C82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MSI Gaming (CZ)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5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  <c:pt idx="31">
                  <c:v>4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2</c:v>
                </c:pt>
                <c:pt idx="60">
                  <c:v>2</c:v>
                </c:pt>
                <c:pt idx="61">
                  <c:v>1</c:v>
                </c:pt>
                <c:pt idx="62">
                  <c:v>1</c:v>
                </c:pt>
                <c:pt idx="63">
                  <c:v>2</c:v>
                </c:pt>
                <c:pt idx="64">
                  <c:v>1</c:v>
                </c:pt>
                <c:pt idx="65">
                  <c:v>2</c:v>
                </c:pt>
                <c:pt idx="66">
                  <c:v>3</c:v>
                </c:pt>
                <c:pt idx="67">
                  <c:v>3</c:v>
                </c:pt>
                <c:pt idx="68">
                  <c:v>0</c:v>
                </c:pt>
                <c:pt idx="69">
                  <c:v>1</c:v>
                </c:pt>
                <c:pt idx="70">
                  <c:v>3</c:v>
                </c:pt>
                <c:pt idx="71">
                  <c:v>2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2</c:v>
                </c:pt>
                <c:pt idx="80">
                  <c:v>1</c:v>
                </c:pt>
                <c:pt idx="81">
                  <c:v>2</c:v>
                </c:pt>
                <c:pt idx="82">
                  <c:v>2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2</c:v>
                </c:pt>
                <c:pt idx="87">
                  <c:v>2</c:v>
                </c:pt>
                <c:pt idx="88">
                  <c:v>2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7A-40D8-9CF1-F9F4123C82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MSI Gaming (IT)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Sheet1!$E$2:$E$91</c:f>
              <c:numCache>
                <c:formatCode>General</c:formatCode>
                <c:ptCount val="9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6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4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6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4</c:v>
                </c:pt>
                <c:pt idx="29">
                  <c:v>1</c:v>
                </c:pt>
                <c:pt idx="30">
                  <c:v>3</c:v>
                </c:pt>
                <c:pt idx="31">
                  <c:v>0</c:v>
                </c:pt>
                <c:pt idx="32">
                  <c:v>3</c:v>
                </c:pt>
                <c:pt idx="33">
                  <c:v>1</c:v>
                </c:pt>
                <c:pt idx="34">
                  <c:v>2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0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2</c:v>
                </c:pt>
                <c:pt idx="44">
                  <c:v>4</c:v>
                </c:pt>
                <c:pt idx="45">
                  <c:v>3</c:v>
                </c:pt>
                <c:pt idx="46">
                  <c:v>3</c:v>
                </c:pt>
                <c:pt idx="47">
                  <c:v>2</c:v>
                </c:pt>
                <c:pt idx="48">
                  <c:v>3</c:v>
                </c:pt>
                <c:pt idx="49">
                  <c:v>4</c:v>
                </c:pt>
                <c:pt idx="50">
                  <c:v>2</c:v>
                </c:pt>
                <c:pt idx="51">
                  <c:v>3</c:v>
                </c:pt>
                <c:pt idx="52">
                  <c:v>2</c:v>
                </c:pt>
                <c:pt idx="53">
                  <c:v>4</c:v>
                </c:pt>
                <c:pt idx="54">
                  <c:v>1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4</c:v>
                </c:pt>
                <c:pt idx="59">
                  <c:v>4</c:v>
                </c:pt>
                <c:pt idx="60">
                  <c:v>1</c:v>
                </c:pt>
                <c:pt idx="61">
                  <c:v>3</c:v>
                </c:pt>
                <c:pt idx="62">
                  <c:v>4</c:v>
                </c:pt>
                <c:pt idx="63">
                  <c:v>3</c:v>
                </c:pt>
                <c:pt idx="64">
                  <c:v>2</c:v>
                </c:pt>
                <c:pt idx="65">
                  <c:v>2</c:v>
                </c:pt>
                <c:pt idx="66">
                  <c:v>3</c:v>
                </c:pt>
                <c:pt idx="67">
                  <c:v>2</c:v>
                </c:pt>
                <c:pt idx="68">
                  <c:v>2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2</c:v>
                </c:pt>
                <c:pt idx="73">
                  <c:v>3</c:v>
                </c:pt>
                <c:pt idx="74">
                  <c:v>3</c:v>
                </c:pt>
                <c:pt idx="75">
                  <c:v>0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3</c:v>
                </c:pt>
                <c:pt idx="80">
                  <c:v>2</c:v>
                </c:pt>
                <c:pt idx="81">
                  <c:v>3</c:v>
                </c:pt>
                <c:pt idx="82">
                  <c:v>3</c:v>
                </c:pt>
                <c:pt idx="83">
                  <c:v>3</c:v>
                </c:pt>
                <c:pt idx="84">
                  <c:v>0</c:v>
                </c:pt>
                <c:pt idx="85">
                  <c:v>0</c:v>
                </c:pt>
                <c:pt idx="86">
                  <c:v>4</c:v>
                </c:pt>
                <c:pt idx="87">
                  <c:v>2</c:v>
                </c:pt>
                <c:pt idx="88">
                  <c:v>4</c:v>
                </c:pt>
                <c:pt idx="8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7A-40D8-9CF1-F9F4123C82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MSI Gaming (FR)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Sheet1!$F$2:$F$91</c:f>
              <c:numCache>
                <c:formatCode>General</c:formatCode>
                <c:ptCount val="9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4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5</c:v>
                </c:pt>
                <c:pt idx="37">
                  <c:v>3</c:v>
                </c:pt>
                <c:pt idx="38">
                  <c:v>6</c:v>
                </c:pt>
                <c:pt idx="39">
                  <c:v>1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2</c:v>
                </c:pt>
                <c:pt idx="45">
                  <c:v>3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1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1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3</c:v>
                </c:pt>
                <c:pt idx="61">
                  <c:v>2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3</c:v>
                </c:pt>
                <c:pt idx="68">
                  <c:v>2</c:v>
                </c:pt>
                <c:pt idx="69">
                  <c:v>1</c:v>
                </c:pt>
                <c:pt idx="70">
                  <c:v>1</c:v>
                </c:pt>
                <c:pt idx="71">
                  <c:v>3</c:v>
                </c:pt>
                <c:pt idx="72">
                  <c:v>2</c:v>
                </c:pt>
                <c:pt idx="73">
                  <c:v>3</c:v>
                </c:pt>
                <c:pt idx="74">
                  <c:v>1</c:v>
                </c:pt>
                <c:pt idx="75">
                  <c:v>2</c:v>
                </c:pt>
                <c:pt idx="76">
                  <c:v>0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1</c:v>
                </c:pt>
                <c:pt idx="84">
                  <c:v>2</c:v>
                </c:pt>
                <c:pt idx="85">
                  <c:v>2</c:v>
                </c:pt>
                <c:pt idx="86">
                  <c:v>3</c:v>
                </c:pt>
                <c:pt idx="87">
                  <c:v>1</c:v>
                </c:pt>
                <c:pt idx="88">
                  <c:v>4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7A-40D8-9CF1-F9F4123C82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MSI Gaming (ID)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Sheet1!$G$2:$G$91</c:f>
              <c:numCache>
                <c:formatCode>General</c:formatCode>
                <c:ptCount val="90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5</c:v>
                </c:pt>
                <c:pt idx="9">
                  <c:v>3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6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6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  <c:pt idx="28">
                  <c:v>6</c:v>
                </c:pt>
                <c:pt idx="29">
                  <c:v>4</c:v>
                </c:pt>
                <c:pt idx="30">
                  <c:v>5</c:v>
                </c:pt>
                <c:pt idx="31">
                  <c:v>5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4</c:v>
                </c:pt>
                <c:pt idx="36">
                  <c:v>3</c:v>
                </c:pt>
                <c:pt idx="37">
                  <c:v>5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3</c:v>
                </c:pt>
                <c:pt idx="43">
                  <c:v>3</c:v>
                </c:pt>
                <c:pt idx="44">
                  <c:v>6</c:v>
                </c:pt>
                <c:pt idx="45">
                  <c:v>4</c:v>
                </c:pt>
                <c:pt idx="46">
                  <c:v>2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5</c:v>
                </c:pt>
                <c:pt idx="51">
                  <c:v>2</c:v>
                </c:pt>
                <c:pt idx="52">
                  <c:v>2</c:v>
                </c:pt>
                <c:pt idx="53">
                  <c:v>4</c:v>
                </c:pt>
                <c:pt idx="54">
                  <c:v>3</c:v>
                </c:pt>
                <c:pt idx="55">
                  <c:v>3</c:v>
                </c:pt>
                <c:pt idx="56">
                  <c:v>1</c:v>
                </c:pt>
                <c:pt idx="57">
                  <c:v>4</c:v>
                </c:pt>
                <c:pt idx="58">
                  <c:v>2</c:v>
                </c:pt>
                <c:pt idx="59">
                  <c:v>5</c:v>
                </c:pt>
                <c:pt idx="60">
                  <c:v>1</c:v>
                </c:pt>
                <c:pt idx="61">
                  <c:v>2</c:v>
                </c:pt>
                <c:pt idx="62">
                  <c:v>4</c:v>
                </c:pt>
                <c:pt idx="63">
                  <c:v>2</c:v>
                </c:pt>
                <c:pt idx="64">
                  <c:v>3</c:v>
                </c:pt>
                <c:pt idx="65">
                  <c:v>1</c:v>
                </c:pt>
                <c:pt idx="66">
                  <c:v>3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2</c:v>
                </c:pt>
                <c:pt idx="71">
                  <c:v>4</c:v>
                </c:pt>
                <c:pt idx="72">
                  <c:v>1</c:v>
                </c:pt>
                <c:pt idx="73">
                  <c:v>2</c:v>
                </c:pt>
                <c:pt idx="74">
                  <c:v>4</c:v>
                </c:pt>
                <c:pt idx="75">
                  <c:v>6</c:v>
                </c:pt>
                <c:pt idx="76">
                  <c:v>2</c:v>
                </c:pt>
                <c:pt idx="77">
                  <c:v>1</c:v>
                </c:pt>
                <c:pt idx="78">
                  <c:v>5</c:v>
                </c:pt>
                <c:pt idx="79">
                  <c:v>6</c:v>
                </c:pt>
                <c:pt idx="80">
                  <c:v>5</c:v>
                </c:pt>
                <c:pt idx="81">
                  <c:v>2</c:v>
                </c:pt>
                <c:pt idx="82">
                  <c:v>3</c:v>
                </c:pt>
                <c:pt idx="83">
                  <c:v>2</c:v>
                </c:pt>
                <c:pt idx="84">
                  <c:v>2</c:v>
                </c:pt>
                <c:pt idx="85">
                  <c:v>6</c:v>
                </c:pt>
                <c:pt idx="86">
                  <c:v>4</c:v>
                </c:pt>
                <c:pt idx="87">
                  <c:v>4</c:v>
                </c:pt>
                <c:pt idx="88">
                  <c:v>1</c:v>
                </c:pt>
                <c:pt idx="8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77A-40D8-9CF1-F9F4123C82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Sheet1!$H$2:$H$91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6</c:v>
                </c:pt>
                <c:pt idx="23">
                  <c:v>6</c:v>
                </c:pt>
                <c:pt idx="24">
                  <c:v>3</c:v>
                </c:pt>
                <c:pt idx="25">
                  <c:v>5</c:v>
                </c:pt>
                <c:pt idx="26">
                  <c:v>6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4</c:v>
                </c:pt>
                <c:pt idx="31">
                  <c:v>2</c:v>
                </c:pt>
                <c:pt idx="32">
                  <c:v>4</c:v>
                </c:pt>
                <c:pt idx="33">
                  <c:v>3</c:v>
                </c:pt>
                <c:pt idx="34">
                  <c:v>1</c:v>
                </c:pt>
                <c:pt idx="35">
                  <c:v>1</c:v>
                </c:pt>
                <c:pt idx="36">
                  <c:v>3</c:v>
                </c:pt>
                <c:pt idx="37">
                  <c:v>3</c:v>
                </c:pt>
                <c:pt idx="38">
                  <c:v>2</c:v>
                </c:pt>
                <c:pt idx="39">
                  <c:v>4</c:v>
                </c:pt>
                <c:pt idx="40">
                  <c:v>3</c:v>
                </c:pt>
                <c:pt idx="41">
                  <c:v>1</c:v>
                </c:pt>
                <c:pt idx="42">
                  <c:v>5</c:v>
                </c:pt>
                <c:pt idx="43">
                  <c:v>2</c:v>
                </c:pt>
                <c:pt idx="44">
                  <c:v>5</c:v>
                </c:pt>
                <c:pt idx="45">
                  <c:v>1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1</c:v>
                </c:pt>
                <c:pt idx="53">
                  <c:v>5</c:v>
                </c:pt>
                <c:pt idx="54">
                  <c:v>1</c:v>
                </c:pt>
                <c:pt idx="55">
                  <c:v>3</c:v>
                </c:pt>
                <c:pt idx="56">
                  <c:v>0</c:v>
                </c:pt>
                <c:pt idx="57">
                  <c:v>2</c:v>
                </c:pt>
                <c:pt idx="58">
                  <c:v>3</c:v>
                </c:pt>
                <c:pt idx="59">
                  <c:v>1</c:v>
                </c:pt>
                <c:pt idx="60">
                  <c:v>0</c:v>
                </c:pt>
                <c:pt idx="61">
                  <c:v>3</c:v>
                </c:pt>
                <c:pt idx="62">
                  <c:v>1</c:v>
                </c:pt>
                <c:pt idx="63">
                  <c:v>4</c:v>
                </c:pt>
                <c:pt idx="64">
                  <c:v>3</c:v>
                </c:pt>
                <c:pt idx="65">
                  <c:v>2</c:v>
                </c:pt>
                <c:pt idx="66">
                  <c:v>1</c:v>
                </c:pt>
                <c:pt idx="67">
                  <c:v>3</c:v>
                </c:pt>
                <c:pt idx="68">
                  <c:v>3</c:v>
                </c:pt>
                <c:pt idx="69">
                  <c:v>1</c:v>
                </c:pt>
                <c:pt idx="70">
                  <c:v>1</c:v>
                </c:pt>
                <c:pt idx="71">
                  <c:v>3</c:v>
                </c:pt>
                <c:pt idx="72">
                  <c:v>3</c:v>
                </c:pt>
                <c:pt idx="73">
                  <c:v>1</c:v>
                </c:pt>
                <c:pt idx="74">
                  <c:v>3</c:v>
                </c:pt>
                <c:pt idx="75">
                  <c:v>5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3</c:v>
                </c:pt>
                <c:pt idx="80">
                  <c:v>3</c:v>
                </c:pt>
                <c:pt idx="81">
                  <c:v>5</c:v>
                </c:pt>
                <c:pt idx="82">
                  <c:v>4</c:v>
                </c:pt>
                <c:pt idx="83">
                  <c:v>1</c:v>
                </c:pt>
                <c:pt idx="84">
                  <c:v>2</c:v>
                </c:pt>
                <c:pt idx="85">
                  <c:v>4</c:v>
                </c:pt>
                <c:pt idx="86">
                  <c:v>2</c:v>
                </c:pt>
                <c:pt idx="87">
                  <c:v>2</c:v>
                </c:pt>
                <c:pt idx="88">
                  <c:v>2</c:v>
                </c:pt>
                <c:pt idx="8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7A-40D8-9CF1-F9F4123C821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MSI Gaming (US)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Sheet1!$I$2:$I$91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4</c:v>
                </c:pt>
                <c:pt idx="26">
                  <c:v>3</c:v>
                </c:pt>
                <c:pt idx="27">
                  <c:v>1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4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4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5</c:v>
                </c:pt>
                <c:pt idx="45">
                  <c:v>2</c:v>
                </c:pt>
                <c:pt idx="46">
                  <c:v>3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2</c:v>
                </c:pt>
                <c:pt idx="52">
                  <c:v>2</c:v>
                </c:pt>
                <c:pt idx="53">
                  <c:v>3</c:v>
                </c:pt>
                <c:pt idx="54">
                  <c:v>3</c:v>
                </c:pt>
                <c:pt idx="55">
                  <c:v>3</c:v>
                </c:pt>
                <c:pt idx="56">
                  <c:v>1</c:v>
                </c:pt>
                <c:pt idx="57">
                  <c:v>1</c:v>
                </c:pt>
                <c:pt idx="58">
                  <c:v>3</c:v>
                </c:pt>
                <c:pt idx="59">
                  <c:v>2</c:v>
                </c:pt>
                <c:pt idx="60">
                  <c:v>1</c:v>
                </c:pt>
                <c:pt idx="61">
                  <c:v>2</c:v>
                </c:pt>
                <c:pt idx="62">
                  <c:v>2</c:v>
                </c:pt>
                <c:pt idx="63">
                  <c:v>3</c:v>
                </c:pt>
                <c:pt idx="64">
                  <c:v>2</c:v>
                </c:pt>
                <c:pt idx="65">
                  <c:v>1</c:v>
                </c:pt>
                <c:pt idx="66">
                  <c:v>4</c:v>
                </c:pt>
                <c:pt idx="67">
                  <c:v>4</c:v>
                </c:pt>
                <c:pt idx="68">
                  <c:v>2</c:v>
                </c:pt>
                <c:pt idx="69">
                  <c:v>3</c:v>
                </c:pt>
                <c:pt idx="70">
                  <c:v>2</c:v>
                </c:pt>
                <c:pt idx="71">
                  <c:v>2</c:v>
                </c:pt>
                <c:pt idx="72">
                  <c:v>4</c:v>
                </c:pt>
                <c:pt idx="73">
                  <c:v>2</c:v>
                </c:pt>
                <c:pt idx="74">
                  <c:v>4</c:v>
                </c:pt>
                <c:pt idx="75">
                  <c:v>4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4</c:v>
                </c:pt>
                <c:pt idx="80">
                  <c:v>2</c:v>
                </c:pt>
                <c:pt idx="81">
                  <c:v>3</c:v>
                </c:pt>
                <c:pt idx="82">
                  <c:v>5</c:v>
                </c:pt>
                <c:pt idx="83">
                  <c:v>2</c:v>
                </c:pt>
                <c:pt idx="84">
                  <c:v>2</c:v>
                </c:pt>
                <c:pt idx="85">
                  <c:v>1</c:v>
                </c:pt>
                <c:pt idx="86">
                  <c:v>8</c:v>
                </c:pt>
                <c:pt idx="87">
                  <c:v>6</c:v>
                </c:pt>
                <c:pt idx="88">
                  <c:v>4</c:v>
                </c:pt>
                <c:pt idx="8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77A-40D8-9CF1-F9F4123C821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MSI Gaming (TW)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Sheet1!$J$2:$J$91</c:f>
              <c:numCache>
                <c:formatCode>General</c:formatCode>
                <c:ptCount val="9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0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4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5</c:v>
                </c:pt>
                <c:pt idx="19">
                  <c:v>2</c:v>
                </c:pt>
                <c:pt idx="20">
                  <c:v>2</c:v>
                </c:pt>
                <c:pt idx="21">
                  <c:v>5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8</c:v>
                </c:pt>
                <c:pt idx="26">
                  <c:v>2</c:v>
                </c:pt>
                <c:pt idx="27">
                  <c:v>1</c:v>
                </c:pt>
                <c:pt idx="28">
                  <c:v>4</c:v>
                </c:pt>
                <c:pt idx="29">
                  <c:v>3</c:v>
                </c:pt>
                <c:pt idx="30">
                  <c:v>3</c:v>
                </c:pt>
                <c:pt idx="31">
                  <c:v>5</c:v>
                </c:pt>
                <c:pt idx="32">
                  <c:v>6</c:v>
                </c:pt>
                <c:pt idx="33">
                  <c:v>2</c:v>
                </c:pt>
                <c:pt idx="34">
                  <c:v>0</c:v>
                </c:pt>
                <c:pt idx="35">
                  <c:v>6</c:v>
                </c:pt>
                <c:pt idx="36">
                  <c:v>8</c:v>
                </c:pt>
                <c:pt idx="37">
                  <c:v>4</c:v>
                </c:pt>
                <c:pt idx="38">
                  <c:v>5</c:v>
                </c:pt>
                <c:pt idx="39">
                  <c:v>6</c:v>
                </c:pt>
                <c:pt idx="40">
                  <c:v>2</c:v>
                </c:pt>
                <c:pt idx="41">
                  <c:v>0</c:v>
                </c:pt>
                <c:pt idx="42">
                  <c:v>6</c:v>
                </c:pt>
                <c:pt idx="43">
                  <c:v>3</c:v>
                </c:pt>
                <c:pt idx="44">
                  <c:v>4</c:v>
                </c:pt>
                <c:pt idx="45">
                  <c:v>3</c:v>
                </c:pt>
                <c:pt idx="46">
                  <c:v>4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0</c:v>
                </c:pt>
                <c:pt idx="51">
                  <c:v>4</c:v>
                </c:pt>
                <c:pt idx="52">
                  <c:v>3</c:v>
                </c:pt>
                <c:pt idx="53">
                  <c:v>4</c:v>
                </c:pt>
                <c:pt idx="54">
                  <c:v>1</c:v>
                </c:pt>
                <c:pt idx="55">
                  <c:v>2</c:v>
                </c:pt>
                <c:pt idx="56">
                  <c:v>2</c:v>
                </c:pt>
                <c:pt idx="57">
                  <c:v>3</c:v>
                </c:pt>
                <c:pt idx="58">
                  <c:v>2</c:v>
                </c:pt>
                <c:pt idx="59">
                  <c:v>2</c:v>
                </c:pt>
                <c:pt idx="60">
                  <c:v>3</c:v>
                </c:pt>
                <c:pt idx="61">
                  <c:v>2</c:v>
                </c:pt>
                <c:pt idx="62">
                  <c:v>1</c:v>
                </c:pt>
                <c:pt idx="63">
                  <c:v>5</c:v>
                </c:pt>
                <c:pt idx="64">
                  <c:v>4</c:v>
                </c:pt>
                <c:pt idx="65">
                  <c:v>3</c:v>
                </c:pt>
                <c:pt idx="66">
                  <c:v>3</c:v>
                </c:pt>
                <c:pt idx="67">
                  <c:v>5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4</c:v>
                </c:pt>
                <c:pt idx="72">
                  <c:v>6</c:v>
                </c:pt>
                <c:pt idx="73">
                  <c:v>4</c:v>
                </c:pt>
                <c:pt idx="74">
                  <c:v>4</c:v>
                </c:pt>
                <c:pt idx="75">
                  <c:v>5</c:v>
                </c:pt>
                <c:pt idx="76">
                  <c:v>0</c:v>
                </c:pt>
                <c:pt idx="77">
                  <c:v>2</c:v>
                </c:pt>
                <c:pt idx="78">
                  <c:v>5</c:v>
                </c:pt>
                <c:pt idx="79">
                  <c:v>6</c:v>
                </c:pt>
                <c:pt idx="80">
                  <c:v>4</c:v>
                </c:pt>
                <c:pt idx="81">
                  <c:v>4</c:v>
                </c:pt>
                <c:pt idx="82">
                  <c:v>3</c:v>
                </c:pt>
                <c:pt idx="83">
                  <c:v>0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4</c:v>
                </c:pt>
                <c:pt idx="88">
                  <c:v>4</c:v>
                </c:pt>
                <c:pt idx="8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77A-40D8-9CF1-F9F4123C821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MSI Gaming (UK)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Sheet1!$K$2:$K$91</c:f>
              <c:numCache>
                <c:formatCode>General</c:formatCode>
                <c:ptCount val="9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6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5</c:v>
                </c:pt>
                <c:pt idx="10">
                  <c:v>6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4</c:v>
                </c:pt>
                <c:pt idx="24">
                  <c:v>1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6</c:v>
                </c:pt>
                <c:pt idx="30">
                  <c:v>3</c:v>
                </c:pt>
                <c:pt idx="31">
                  <c:v>5</c:v>
                </c:pt>
                <c:pt idx="32">
                  <c:v>3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5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1</c:v>
                </c:pt>
                <c:pt idx="51">
                  <c:v>7</c:v>
                </c:pt>
                <c:pt idx="52">
                  <c:v>1</c:v>
                </c:pt>
                <c:pt idx="53">
                  <c:v>3</c:v>
                </c:pt>
                <c:pt idx="54">
                  <c:v>3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7</c:v>
                </c:pt>
                <c:pt idx="59">
                  <c:v>2</c:v>
                </c:pt>
                <c:pt idx="60">
                  <c:v>3</c:v>
                </c:pt>
                <c:pt idx="61">
                  <c:v>0</c:v>
                </c:pt>
                <c:pt idx="62">
                  <c:v>0</c:v>
                </c:pt>
                <c:pt idx="63">
                  <c:v>4</c:v>
                </c:pt>
                <c:pt idx="64">
                  <c:v>3</c:v>
                </c:pt>
                <c:pt idx="65">
                  <c:v>3</c:v>
                </c:pt>
                <c:pt idx="66">
                  <c:v>0</c:v>
                </c:pt>
                <c:pt idx="67">
                  <c:v>7</c:v>
                </c:pt>
                <c:pt idx="68">
                  <c:v>2</c:v>
                </c:pt>
                <c:pt idx="69">
                  <c:v>0</c:v>
                </c:pt>
                <c:pt idx="70">
                  <c:v>2</c:v>
                </c:pt>
                <c:pt idx="71">
                  <c:v>3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3</c:v>
                </c:pt>
                <c:pt idx="76">
                  <c:v>0</c:v>
                </c:pt>
                <c:pt idx="77">
                  <c:v>1</c:v>
                </c:pt>
                <c:pt idx="78">
                  <c:v>3</c:v>
                </c:pt>
                <c:pt idx="79">
                  <c:v>1</c:v>
                </c:pt>
                <c:pt idx="80">
                  <c:v>1</c:v>
                </c:pt>
                <c:pt idx="81">
                  <c:v>4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4</c:v>
                </c:pt>
                <c:pt idx="86">
                  <c:v>5</c:v>
                </c:pt>
                <c:pt idx="87">
                  <c:v>4</c:v>
                </c:pt>
                <c:pt idx="88">
                  <c:v>2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77A-40D8-9CF1-F9F4123C821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MSI Gaming (PL)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Sheet1!$L$2:$L$91</c:f>
              <c:numCache>
                <c:formatCode>General</c:formatCode>
                <c:ptCount val="90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4</c:v>
                </c:pt>
                <c:pt idx="30">
                  <c:v>5</c:v>
                </c:pt>
                <c:pt idx="31">
                  <c:v>4</c:v>
                </c:pt>
                <c:pt idx="32">
                  <c:v>5</c:v>
                </c:pt>
                <c:pt idx="33">
                  <c:v>3</c:v>
                </c:pt>
                <c:pt idx="34">
                  <c:v>3</c:v>
                </c:pt>
                <c:pt idx="35">
                  <c:v>5</c:v>
                </c:pt>
                <c:pt idx="36">
                  <c:v>3</c:v>
                </c:pt>
                <c:pt idx="37">
                  <c:v>6</c:v>
                </c:pt>
                <c:pt idx="38">
                  <c:v>4</c:v>
                </c:pt>
                <c:pt idx="39">
                  <c:v>2</c:v>
                </c:pt>
                <c:pt idx="40">
                  <c:v>4</c:v>
                </c:pt>
                <c:pt idx="41">
                  <c:v>3</c:v>
                </c:pt>
                <c:pt idx="42">
                  <c:v>4</c:v>
                </c:pt>
                <c:pt idx="43">
                  <c:v>4</c:v>
                </c:pt>
                <c:pt idx="44">
                  <c:v>4</c:v>
                </c:pt>
                <c:pt idx="45">
                  <c:v>14</c:v>
                </c:pt>
                <c:pt idx="46">
                  <c:v>6</c:v>
                </c:pt>
                <c:pt idx="47">
                  <c:v>3</c:v>
                </c:pt>
                <c:pt idx="48">
                  <c:v>2</c:v>
                </c:pt>
                <c:pt idx="49">
                  <c:v>5</c:v>
                </c:pt>
                <c:pt idx="50">
                  <c:v>7</c:v>
                </c:pt>
                <c:pt idx="51">
                  <c:v>5</c:v>
                </c:pt>
                <c:pt idx="52">
                  <c:v>6</c:v>
                </c:pt>
                <c:pt idx="53">
                  <c:v>7</c:v>
                </c:pt>
                <c:pt idx="54">
                  <c:v>16</c:v>
                </c:pt>
                <c:pt idx="55">
                  <c:v>10</c:v>
                </c:pt>
                <c:pt idx="56">
                  <c:v>7</c:v>
                </c:pt>
                <c:pt idx="57">
                  <c:v>7</c:v>
                </c:pt>
                <c:pt idx="58">
                  <c:v>5</c:v>
                </c:pt>
                <c:pt idx="59">
                  <c:v>6</c:v>
                </c:pt>
                <c:pt idx="60">
                  <c:v>18</c:v>
                </c:pt>
                <c:pt idx="61">
                  <c:v>10</c:v>
                </c:pt>
                <c:pt idx="62">
                  <c:v>16</c:v>
                </c:pt>
                <c:pt idx="63">
                  <c:v>5</c:v>
                </c:pt>
                <c:pt idx="64">
                  <c:v>5</c:v>
                </c:pt>
                <c:pt idx="65">
                  <c:v>5</c:v>
                </c:pt>
                <c:pt idx="66">
                  <c:v>4</c:v>
                </c:pt>
                <c:pt idx="67">
                  <c:v>6</c:v>
                </c:pt>
                <c:pt idx="68">
                  <c:v>4</c:v>
                </c:pt>
                <c:pt idx="69">
                  <c:v>3</c:v>
                </c:pt>
                <c:pt idx="70">
                  <c:v>3</c:v>
                </c:pt>
                <c:pt idx="71">
                  <c:v>5</c:v>
                </c:pt>
                <c:pt idx="72">
                  <c:v>3</c:v>
                </c:pt>
                <c:pt idx="73">
                  <c:v>5</c:v>
                </c:pt>
                <c:pt idx="74">
                  <c:v>4</c:v>
                </c:pt>
                <c:pt idx="75">
                  <c:v>3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4</c:v>
                </c:pt>
                <c:pt idx="80">
                  <c:v>4</c:v>
                </c:pt>
                <c:pt idx="81">
                  <c:v>7</c:v>
                </c:pt>
                <c:pt idx="82">
                  <c:v>3</c:v>
                </c:pt>
                <c:pt idx="83">
                  <c:v>3</c:v>
                </c:pt>
                <c:pt idx="84">
                  <c:v>2</c:v>
                </c:pt>
                <c:pt idx="85">
                  <c:v>5</c:v>
                </c:pt>
                <c:pt idx="86">
                  <c:v>3</c:v>
                </c:pt>
                <c:pt idx="87">
                  <c:v>4</c:v>
                </c:pt>
                <c:pt idx="88">
                  <c:v>5</c:v>
                </c:pt>
                <c:pt idx="8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77A-40D8-9CF1-F9F4123C821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MSI Gaming (ES)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Sheet1!$M$2:$M$91</c:f>
              <c:numCache>
                <c:formatCode>General</c:formatCode>
                <c:ptCount val="90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9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4</c:v>
                </c:pt>
                <c:pt idx="30">
                  <c:v>3</c:v>
                </c:pt>
                <c:pt idx="31">
                  <c:v>3</c:v>
                </c:pt>
                <c:pt idx="32">
                  <c:v>5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3</c:v>
                </c:pt>
                <c:pt idx="39">
                  <c:v>1</c:v>
                </c:pt>
                <c:pt idx="40">
                  <c:v>4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2</c:v>
                </c:pt>
                <c:pt idx="45">
                  <c:v>2</c:v>
                </c:pt>
                <c:pt idx="46">
                  <c:v>3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5</c:v>
                </c:pt>
                <c:pt idx="51">
                  <c:v>2</c:v>
                </c:pt>
                <c:pt idx="52">
                  <c:v>4</c:v>
                </c:pt>
                <c:pt idx="53">
                  <c:v>3</c:v>
                </c:pt>
                <c:pt idx="54">
                  <c:v>3</c:v>
                </c:pt>
                <c:pt idx="55">
                  <c:v>2</c:v>
                </c:pt>
                <c:pt idx="56">
                  <c:v>1</c:v>
                </c:pt>
                <c:pt idx="57">
                  <c:v>5</c:v>
                </c:pt>
                <c:pt idx="58">
                  <c:v>4</c:v>
                </c:pt>
                <c:pt idx="59">
                  <c:v>4</c:v>
                </c:pt>
                <c:pt idx="60">
                  <c:v>4</c:v>
                </c:pt>
                <c:pt idx="61">
                  <c:v>3</c:v>
                </c:pt>
                <c:pt idx="62">
                  <c:v>2</c:v>
                </c:pt>
                <c:pt idx="63">
                  <c:v>3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3</c:v>
                </c:pt>
                <c:pt idx="68">
                  <c:v>3</c:v>
                </c:pt>
                <c:pt idx="69">
                  <c:v>2</c:v>
                </c:pt>
                <c:pt idx="70">
                  <c:v>3</c:v>
                </c:pt>
                <c:pt idx="71">
                  <c:v>3</c:v>
                </c:pt>
                <c:pt idx="72">
                  <c:v>1</c:v>
                </c:pt>
                <c:pt idx="73">
                  <c:v>2</c:v>
                </c:pt>
                <c:pt idx="74">
                  <c:v>6</c:v>
                </c:pt>
                <c:pt idx="75">
                  <c:v>1</c:v>
                </c:pt>
                <c:pt idx="76">
                  <c:v>1</c:v>
                </c:pt>
                <c:pt idx="77">
                  <c:v>2</c:v>
                </c:pt>
                <c:pt idx="78">
                  <c:v>3</c:v>
                </c:pt>
                <c:pt idx="79">
                  <c:v>4</c:v>
                </c:pt>
                <c:pt idx="80">
                  <c:v>3</c:v>
                </c:pt>
                <c:pt idx="81">
                  <c:v>3</c:v>
                </c:pt>
                <c:pt idx="82">
                  <c:v>2</c:v>
                </c:pt>
                <c:pt idx="83">
                  <c:v>2</c:v>
                </c:pt>
                <c:pt idx="84">
                  <c:v>3</c:v>
                </c:pt>
                <c:pt idx="85">
                  <c:v>2</c:v>
                </c:pt>
                <c:pt idx="86">
                  <c:v>4</c:v>
                </c:pt>
                <c:pt idx="87">
                  <c:v>2</c:v>
                </c:pt>
                <c:pt idx="88">
                  <c:v>3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77A-40D8-9CF1-F9F4123C821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MSI Gaming (PH)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Sheet1!$N$2:$N$91</c:f>
              <c:numCache>
                <c:formatCode>General</c:formatCode>
                <c:ptCount val="90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5</c:v>
                </c:pt>
                <c:pt idx="9">
                  <c:v>4</c:v>
                </c:pt>
                <c:pt idx="10">
                  <c:v>3</c:v>
                </c:pt>
                <c:pt idx="11">
                  <c:v>6</c:v>
                </c:pt>
                <c:pt idx="12">
                  <c:v>2</c:v>
                </c:pt>
                <c:pt idx="13">
                  <c:v>1</c:v>
                </c:pt>
                <c:pt idx="14">
                  <c:v>6</c:v>
                </c:pt>
                <c:pt idx="15">
                  <c:v>3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9</c:v>
                </c:pt>
                <c:pt idx="24">
                  <c:v>4</c:v>
                </c:pt>
                <c:pt idx="25">
                  <c:v>5</c:v>
                </c:pt>
                <c:pt idx="26">
                  <c:v>2</c:v>
                </c:pt>
                <c:pt idx="27">
                  <c:v>2</c:v>
                </c:pt>
                <c:pt idx="28">
                  <c:v>10</c:v>
                </c:pt>
                <c:pt idx="29">
                  <c:v>4</c:v>
                </c:pt>
                <c:pt idx="30">
                  <c:v>7</c:v>
                </c:pt>
                <c:pt idx="31">
                  <c:v>8</c:v>
                </c:pt>
                <c:pt idx="32">
                  <c:v>7</c:v>
                </c:pt>
                <c:pt idx="33">
                  <c:v>3</c:v>
                </c:pt>
                <c:pt idx="34">
                  <c:v>4</c:v>
                </c:pt>
                <c:pt idx="35">
                  <c:v>2</c:v>
                </c:pt>
                <c:pt idx="36">
                  <c:v>7</c:v>
                </c:pt>
                <c:pt idx="37">
                  <c:v>6</c:v>
                </c:pt>
                <c:pt idx="38">
                  <c:v>2</c:v>
                </c:pt>
                <c:pt idx="39">
                  <c:v>5</c:v>
                </c:pt>
                <c:pt idx="40">
                  <c:v>2</c:v>
                </c:pt>
                <c:pt idx="41">
                  <c:v>1</c:v>
                </c:pt>
                <c:pt idx="42">
                  <c:v>3</c:v>
                </c:pt>
                <c:pt idx="43">
                  <c:v>5</c:v>
                </c:pt>
                <c:pt idx="44">
                  <c:v>6</c:v>
                </c:pt>
                <c:pt idx="45">
                  <c:v>6</c:v>
                </c:pt>
                <c:pt idx="46">
                  <c:v>2</c:v>
                </c:pt>
                <c:pt idx="47">
                  <c:v>1</c:v>
                </c:pt>
                <c:pt idx="48">
                  <c:v>2</c:v>
                </c:pt>
                <c:pt idx="49">
                  <c:v>2</c:v>
                </c:pt>
                <c:pt idx="50">
                  <c:v>3</c:v>
                </c:pt>
                <c:pt idx="51">
                  <c:v>3</c:v>
                </c:pt>
                <c:pt idx="52">
                  <c:v>6</c:v>
                </c:pt>
                <c:pt idx="53">
                  <c:v>8</c:v>
                </c:pt>
                <c:pt idx="54">
                  <c:v>2</c:v>
                </c:pt>
                <c:pt idx="55">
                  <c:v>4</c:v>
                </c:pt>
                <c:pt idx="56">
                  <c:v>3</c:v>
                </c:pt>
                <c:pt idx="57">
                  <c:v>5</c:v>
                </c:pt>
                <c:pt idx="58">
                  <c:v>3</c:v>
                </c:pt>
                <c:pt idx="59">
                  <c:v>6</c:v>
                </c:pt>
                <c:pt idx="60">
                  <c:v>2</c:v>
                </c:pt>
                <c:pt idx="61">
                  <c:v>2</c:v>
                </c:pt>
                <c:pt idx="62">
                  <c:v>1</c:v>
                </c:pt>
                <c:pt idx="63">
                  <c:v>5</c:v>
                </c:pt>
                <c:pt idx="64">
                  <c:v>6</c:v>
                </c:pt>
                <c:pt idx="65">
                  <c:v>3</c:v>
                </c:pt>
                <c:pt idx="66">
                  <c:v>4</c:v>
                </c:pt>
                <c:pt idx="67">
                  <c:v>4</c:v>
                </c:pt>
                <c:pt idx="68">
                  <c:v>5</c:v>
                </c:pt>
                <c:pt idx="69">
                  <c:v>6</c:v>
                </c:pt>
                <c:pt idx="70">
                  <c:v>1</c:v>
                </c:pt>
                <c:pt idx="71">
                  <c:v>3</c:v>
                </c:pt>
                <c:pt idx="72">
                  <c:v>3</c:v>
                </c:pt>
                <c:pt idx="73">
                  <c:v>3</c:v>
                </c:pt>
                <c:pt idx="74">
                  <c:v>4</c:v>
                </c:pt>
                <c:pt idx="75">
                  <c:v>2</c:v>
                </c:pt>
                <c:pt idx="76">
                  <c:v>3</c:v>
                </c:pt>
                <c:pt idx="77">
                  <c:v>2</c:v>
                </c:pt>
                <c:pt idx="78">
                  <c:v>3</c:v>
                </c:pt>
                <c:pt idx="79">
                  <c:v>4</c:v>
                </c:pt>
                <c:pt idx="80">
                  <c:v>0</c:v>
                </c:pt>
                <c:pt idx="81">
                  <c:v>5</c:v>
                </c:pt>
                <c:pt idx="82">
                  <c:v>5</c:v>
                </c:pt>
                <c:pt idx="83">
                  <c:v>2</c:v>
                </c:pt>
                <c:pt idx="84">
                  <c:v>3</c:v>
                </c:pt>
                <c:pt idx="85">
                  <c:v>2</c:v>
                </c:pt>
                <c:pt idx="86">
                  <c:v>6</c:v>
                </c:pt>
                <c:pt idx="87">
                  <c:v>6</c:v>
                </c:pt>
                <c:pt idx="88">
                  <c:v>3</c:v>
                </c:pt>
                <c:pt idx="8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77A-40D8-9CF1-F9F4123C821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MSI Gaming (CA)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Sheet1!$O$2:$O$91</c:f>
              <c:numCache>
                <c:formatCode>General</c:formatCode>
                <c:ptCount val="90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5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5</c:v>
                </c:pt>
                <c:pt idx="25">
                  <c:v>7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5</c:v>
                </c:pt>
                <c:pt idx="33">
                  <c:v>2</c:v>
                </c:pt>
                <c:pt idx="34">
                  <c:v>1</c:v>
                </c:pt>
                <c:pt idx="35">
                  <c:v>2</c:v>
                </c:pt>
                <c:pt idx="36">
                  <c:v>4</c:v>
                </c:pt>
                <c:pt idx="37">
                  <c:v>6</c:v>
                </c:pt>
                <c:pt idx="38">
                  <c:v>1</c:v>
                </c:pt>
                <c:pt idx="39">
                  <c:v>3</c:v>
                </c:pt>
                <c:pt idx="40">
                  <c:v>7</c:v>
                </c:pt>
                <c:pt idx="41">
                  <c:v>5</c:v>
                </c:pt>
                <c:pt idx="42">
                  <c:v>6</c:v>
                </c:pt>
                <c:pt idx="43">
                  <c:v>2</c:v>
                </c:pt>
                <c:pt idx="44">
                  <c:v>3</c:v>
                </c:pt>
                <c:pt idx="45">
                  <c:v>2</c:v>
                </c:pt>
                <c:pt idx="46">
                  <c:v>2</c:v>
                </c:pt>
                <c:pt idx="47">
                  <c:v>4</c:v>
                </c:pt>
                <c:pt idx="48">
                  <c:v>3</c:v>
                </c:pt>
                <c:pt idx="49">
                  <c:v>1</c:v>
                </c:pt>
                <c:pt idx="50">
                  <c:v>2</c:v>
                </c:pt>
                <c:pt idx="51">
                  <c:v>4</c:v>
                </c:pt>
                <c:pt idx="52">
                  <c:v>2</c:v>
                </c:pt>
                <c:pt idx="53">
                  <c:v>1</c:v>
                </c:pt>
                <c:pt idx="54">
                  <c:v>2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4</c:v>
                </c:pt>
                <c:pt idx="61">
                  <c:v>1</c:v>
                </c:pt>
                <c:pt idx="62">
                  <c:v>1</c:v>
                </c:pt>
                <c:pt idx="63">
                  <c:v>2</c:v>
                </c:pt>
                <c:pt idx="64">
                  <c:v>1</c:v>
                </c:pt>
                <c:pt idx="65">
                  <c:v>2</c:v>
                </c:pt>
                <c:pt idx="66">
                  <c:v>1</c:v>
                </c:pt>
                <c:pt idx="67">
                  <c:v>3</c:v>
                </c:pt>
                <c:pt idx="68">
                  <c:v>6</c:v>
                </c:pt>
                <c:pt idx="69">
                  <c:v>2</c:v>
                </c:pt>
                <c:pt idx="70">
                  <c:v>3</c:v>
                </c:pt>
                <c:pt idx="71">
                  <c:v>3</c:v>
                </c:pt>
                <c:pt idx="72">
                  <c:v>1</c:v>
                </c:pt>
                <c:pt idx="73">
                  <c:v>2</c:v>
                </c:pt>
                <c:pt idx="74">
                  <c:v>3</c:v>
                </c:pt>
                <c:pt idx="75">
                  <c:v>3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1</c:v>
                </c:pt>
                <c:pt idx="80">
                  <c:v>1</c:v>
                </c:pt>
                <c:pt idx="81">
                  <c:v>5</c:v>
                </c:pt>
                <c:pt idx="82">
                  <c:v>3</c:v>
                </c:pt>
                <c:pt idx="83">
                  <c:v>0</c:v>
                </c:pt>
                <c:pt idx="84">
                  <c:v>2</c:v>
                </c:pt>
                <c:pt idx="85">
                  <c:v>2</c:v>
                </c:pt>
                <c:pt idx="86">
                  <c:v>3</c:v>
                </c:pt>
                <c:pt idx="87">
                  <c:v>3</c:v>
                </c:pt>
                <c:pt idx="88">
                  <c:v>3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77A-40D8-9CF1-F9F4123C821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MSI Gaming (UA)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Sheet1!$P$2:$P$91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3</c:v>
                </c:pt>
                <c:pt idx="31">
                  <c:v>2</c:v>
                </c:pt>
                <c:pt idx="32">
                  <c:v>2</c:v>
                </c:pt>
                <c:pt idx="33">
                  <c:v>1</c:v>
                </c:pt>
                <c:pt idx="34">
                  <c:v>0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4</c:v>
                </c:pt>
                <c:pt idx="40">
                  <c:v>0</c:v>
                </c:pt>
                <c:pt idx="41">
                  <c:v>0</c:v>
                </c:pt>
                <c:pt idx="42">
                  <c:v>2</c:v>
                </c:pt>
                <c:pt idx="43">
                  <c:v>3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1</c:v>
                </c:pt>
                <c:pt idx="55">
                  <c:v>0</c:v>
                </c:pt>
                <c:pt idx="56">
                  <c:v>2</c:v>
                </c:pt>
                <c:pt idx="57">
                  <c:v>2</c:v>
                </c:pt>
                <c:pt idx="58">
                  <c:v>3</c:v>
                </c:pt>
                <c:pt idx="59">
                  <c:v>2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2</c:v>
                </c:pt>
                <c:pt idx="64">
                  <c:v>2</c:v>
                </c:pt>
                <c:pt idx="65">
                  <c:v>2</c:v>
                </c:pt>
                <c:pt idx="66">
                  <c:v>1</c:v>
                </c:pt>
                <c:pt idx="67">
                  <c:v>2</c:v>
                </c:pt>
                <c:pt idx="68">
                  <c:v>0</c:v>
                </c:pt>
                <c:pt idx="69">
                  <c:v>0</c:v>
                </c:pt>
                <c:pt idx="70">
                  <c:v>2</c:v>
                </c:pt>
                <c:pt idx="71">
                  <c:v>2</c:v>
                </c:pt>
                <c:pt idx="72">
                  <c:v>4</c:v>
                </c:pt>
                <c:pt idx="73">
                  <c:v>3</c:v>
                </c:pt>
                <c:pt idx="74">
                  <c:v>2</c:v>
                </c:pt>
                <c:pt idx="75">
                  <c:v>1</c:v>
                </c:pt>
                <c:pt idx="76">
                  <c:v>0</c:v>
                </c:pt>
                <c:pt idx="77">
                  <c:v>2</c:v>
                </c:pt>
                <c:pt idx="78">
                  <c:v>1</c:v>
                </c:pt>
                <c:pt idx="79">
                  <c:v>3</c:v>
                </c:pt>
                <c:pt idx="80">
                  <c:v>3</c:v>
                </c:pt>
                <c:pt idx="81">
                  <c:v>3</c:v>
                </c:pt>
                <c:pt idx="82">
                  <c:v>0</c:v>
                </c:pt>
                <c:pt idx="83">
                  <c:v>0</c:v>
                </c:pt>
                <c:pt idx="84">
                  <c:v>3</c:v>
                </c:pt>
                <c:pt idx="85">
                  <c:v>2</c:v>
                </c:pt>
                <c:pt idx="86">
                  <c:v>3</c:v>
                </c:pt>
                <c:pt idx="87">
                  <c:v>2</c:v>
                </c:pt>
                <c:pt idx="88">
                  <c:v>2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77A-40D8-9CF1-F9F4123C821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MSI Gaming (TR)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Sheet1!$Q$2:$Q$91</c:f>
              <c:numCache>
                <c:formatCode>General</c:formatCode>
                <c:ptCount val="90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  <c:pt idx="10">
                  <c:v>4</c:v>
                </c:pt>
                <c:pt idx="11">
                  <c:v>5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3</c:v>
                </c:pt>
                <c:pt idx="29">
                  <c:v>1</c:v>
                </c:pt>
                <c:pt idx="30">
                  <c:v>2</c:v>
                </c:pt>
                <c:pt idx="31">
                  <c:v>3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4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3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3</c:v>
                </c:pt>
                <c:pt idx="53">
                  <c:v>3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4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2</c:v>
                </c:pt>
                <c:pt idx="64">
                  <c:v>3</c:v>
                </c:pt>
                <c:pt idx="65">
                  <c:v>1</c:v>
                </c:pt>
                <c:pt idx="66">
                  <c:v>1</c:v>
                </c:pt>
                <c:pt idx="67">
                  <c:v>2</c:v>
                </c:pt>
                <c:pt idx="68">
                  <c:v>4</c:v>
                </c:pt>
                <c:pt idx="69">
                  <c:v>1</c:v>
                </c:pt>
                <c:pt idx="70">
                  <c:v>1</c:v>
                </c:pt>
                <c:pt idx="71">
                  <c:v>3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1</c:v>
                </c:pt>
                <c:pt idx="80">
                  <c:v>2</c:v>
                </c:pt>
                <c:pt idx="81">
                  <c:v>3</c:v>
                </c:pt>
                <c:pt idx="82">
                  <c:v>5</c:v>
                </c:pt>
                <c:pt idx="83">
                  <c:v>3</c:v>
                </c:pt>
                <c:pt idx="84">
                  <c:v>1</c:v>
                </c:pt>
                <c:pt idx="85">
                  <c:v>2</c:v>
                </c:pt>
                <c:pt idx="86">
                  <c:v>2</c:v>
                </c:pt>
                <c:pt idx="87">
                  <c:v>3</c:v>
                </c:pt>
                <c:pt idx="88">
                  <c:v>4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977A-40D8-9CF1-F9F4123C821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MSI Gaming (RU)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Sheet1!$R$2:$R$91</c:f>
              <c:numCache>
                <c:formatCode>General</c:formatCode>
                <c:ptCount val="90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4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4</c:v>
                </c:pt>
                <c:pt idx="44">
                  <c:v>1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3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2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2</c:v>
                </c:pt>
                <c:pt idx="74">
                  <c:v>2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3</c:v>
                </c:pt>
                <c:pt idx="79">
                  <c:v>2</c:v>
                </c:pt>
                <c:pt idx="80">
                  <c:v>1</c:v>
                </c:pt>
                <c:pt idx="81">
                  <c:v>2</c:v>
                </c:pt>
                <c:pt idx="82">
                  <c:v>1</c:v>
                </c:pt>
                <c:pt idx="83">
                  <c:v>1</c:v>
                </c:pt>
                <c:pt idx="84">
                  <c:v>0</c:v>
                </c:pt>
                <c:pt idx="85">
                  <c:v>3</c:v>
                </c:pt>
                <c:pt idx="86">
                  <c:v>2</c:v>
                </c:pt>
                <c:pt idx="87">
                  <c:v>1</c:v>
                </c:pt>
                <c:pt idx="88">
                  <c:v>2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977A-40D8-9CF1-F9F4123C821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MSI Gaming (KR)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Sheet1!$S$2:$S$91</c:f>
              <c:numCache>
                <c:formatCode>General</c:formatCode>
                <c:ptCount val="90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6</c:v>
                </c:pt>
                <c:pt idx="29">
                  <c:v>4</c:v>
                </c:pt>
                <c:pt idx="30">
                  <c:v>3</c:v>
                </c:pt>
                <c:pt idx="31">
                  <c:v>1</c:v>
                </c:pt>
                <c:pt idx="32">
                  <c:v>5</c:v>
                </c:pt>
                <c:pt idx="33">
                  <c:v>0</c:v>
                </c:pt>
                <c:pt idx="34">
                  <c:v>1</c:v>
                </c:pt>
                <c:pt idx="35">
                  <c:v>2</c:v>
                </c:pt>
                <c:pt idx="36">
                  <c:v>3</c:v>
                </c:pt>
                <c:pt idx="37">
                  <c:v>1</c:v>
                </c:pt>
                <c:pt idx="38">
                  <c:v>2</c:v>
                </c:pt>
                <c:pt idx="39">
                  <c:v>4</c:v>
                </c:pt>
                <c:pt idx="40">
                  <c:v>0</c:v>
                </c:pt>
                <c:pt idx="41">
                  <c:v>0</c:v>
                </c:pt>
                <c:pt idx="42">
                  <c:v>4</c:v>
                </c:pt>
                <c:pt idx="43">
                  <c:v>2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2</c:v>
                </c:pt>
                <c:pt idx="49">
                  <c:v>2</c:v>
                </c:pt>
                <c:pt idx="50">
                  <c:v>1</c:v>
                </c:pt>
                <c:pt idx="51">
                  <c:v>3</c:v>
                </c:pt>
                <c:pt idx="52">
                  <c:v>2</c:v>
                </c:pt>
                <c:pt idx="53">
                  <c:v>2</c:v>
                </c:pt>
                <c:pt idx="54">
                  <c:v>0</c:v>
                </c:pt>
                <c:pt idx="55">
                  <c:v>0</c:v>
                </c:pt>
                <c:pt idx="56">
                  <c:v>3</c:v>
                </c:pt>
                <c:pt idx="57">
                  <c:v>5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3</c:v>
                </c:pt>
                <c:pt idx="64">
                  <c:v>1</c:v>
                </c:pt>
                <c:pt idx="65">
                  <c:v>3</c:v>
                </c:pt>
                <c:pt idx="66">
                  <c:v>2</c:v>
                </c:pt>
                <c:pt idx="67">
                  <c:v>3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3</c:v>
                </c:pt>
                <c:pt idx="72">
                  <c:v>3</c:v>
                </c:pt>
                <c:pt idx="73">
                  <c:v>2</c:v>
                </c:pt>
                <c:pt idx="74">
                  <c:v>1</c:v>
                </c:pt>
                <c:pt idx="75">
                  <c:v>2</c:v>
                </c:pt>
                <c:pt idx="76">
                  <c:v>1</c:v>
                </c:pt>
                <c:pt idx="77">
                  <c:v>2</c:v>
                </c:pt>
                <c:pt idx="78">
                  <c:v>7</c:v>
                </c:pt>
                <c:pt idx="79">
                  <c:v>7</c:v>
                </c:pt>
                <c:pt idx="80">
                  <c:v>3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3</c:v>
                </c:pt>
                <c:pt idx="85">
                  <c:v>3</c:v>
                </c:pt>
                <c:pt idx="86">
                  <c:v>4</c:v>
                </c:pt>
                <c:pt idx="87">
                  <c:v>2</c:v>
                </c:pt>
                <c:pt idx="88">
                  <c:v>3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77A-40D8-9CF1-F9F4123C821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MSI Gaming (Nordic)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Sheet1!$T$2:$T$91</c:f>
              <c:numCache>
                <c:formatCode>General</c:formatCode>
                <c:ptCount val="90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4</c:v>
                </c:pt>
                <c:pt idx="31">
                  <c:v>1</c:v>
                </c:pt>
                <c:pt idx="32">
                  <c:v>5</c:v>
                </c:pt>
                <c:pt idx="33">
                  <c:v>4</c:v>
                </c:pt>
                <c:pt idx="34">
                  <c:v>1</c:v>
                </c:pt>
                <c:pt idx="35">
                  <c:v>2</c:v>
                </c:pt>
                <c:pt idx="36">
                  <c:v>3</c:v>
                </c:pt>
                <c:pt idx="37">
                  <c:v>1</c:v>
                </c:pt>
                <c:pt idx="38">
                  <c:v>0</c:v>
                </c:pt>
                <c:pt idx="39">
                  <c:v>3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3</c:v>
                </c:pt>
                <c:pt idx="52">
                  <c:v>2</c:v>
                </c:pt>
                <c:pt idx="53">
                  <c:v>0</c:v>
                </c:pt>
                <c:pt idx="54">
                  <c:v>2</c:v>
                </c:pt>
                <c:pt idx="55">
                  <c:v>0</c:v>
                </c:pt>
                <c:pt idx="56">
                  <c:v>1</c:v>
                </c:pt>
                <c:pt idx="57">
                  <c:v>2</c:v>
                </c:pt>
                <c:pt idx="58">
                  <c:v>3</c:v>
                </c:pt>
                <c:pt idx="59">
                  <c:v>3</c:v>
                </c:pt>
                <c:pt idx="60">
                  <c:v>1</c:v>
                </c:pt>
                <c:pt idx="61">
                  <c:v>2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3</c:v>
                </c:pt>
                <c:pt idx="66">
                  <c:v>2</c:v>
                </c:pt>
                <c:pt idx="67">
                  <c:v>2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1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2</c:v>
                </c:pt>
                <c:pt idx="78">
                  <c:v>5</c:v>
                </c:pt>
                <c:pt idx="79">
                  <c:v>2</c:v>
                </c:pt>
                <c:pt idx="80">
                  <c:v>3</c:v>
                </c:pt>
                <c:pt idx="81">
                  <c:v>3</c:v>
                </c:pt>
                <c:pt idx="82">
                  <c:v>2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4</c:v>
                </c:pt>
                <c:pt idx="87">
                  <c:v>1</c:v>
                </c:pt>
                <c:pt idx="88">
                  <c:v>2</c:v>
                </c:pt>
                <c:pt idx="8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77A-40D8-9CF1-F9F4123C821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MSI Gaming (BNX)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Sheet1!$U$2:$U$91</c:f>
              <c:numCache>
                <c:formatCode>General</c:formatCode>
                <c:ptCount val="9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7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0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  <c:pt idx="41">
                  <c:v>0</c:v>
                </c:pt>
                <c:pt idx="42">
                  <c:v>2</c:v>
                </c:pt>
                <c:pt idx="43">
                  <c:v>3</c:v>
                </c:pt>
                <c:pt idx="44">
                  <c:v>4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1</c:v>
                </c:pt>
                <c:pt idx="51">
                  <c:v>1</c:v>
                </c:pt>
                <c:pt idx="52">
                  <c:v>3</c:v>
                </c:pt>
                <c:pt idx="53">
                  <c:v>4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2</c:v>
                </c:pt>
                <c:pt idx="58">
                  <c:v>3</c:v>
                </c:pt>
                <c:pt idx="59">
                  <c:v>2</c:v>
                </c:pt>
                <c:pt idx="60">
                  <c:v>2</c:v>
                </c:pt>
                <c:pt idx="61">
                  <c:v>1</c:v>
                </c:pt>
                <c:pt idx="62">
                  <c:v>0</c:v>
                </c:pt>
                <c:pt idx="63">
                  <c:v>2</c:v>
                </c:pt>
                <c:pt idx="64">
                  <c:v>1</c:v>
                </c:pt>
                <c:pt idx="65">
                  <c:v>1</c:v>
                </c:pt>
                <c:pt idx="66">
                  <c:v>2</c:v>
                </c:pt>
                <c:pt idx="67">
                  <c:v>4</c:v>
                </c:pt>
                <c:pt idx="68">
                  <c:v>0</c:v>
                </c:pt>
                <c:pt idx="69">
                  <c:v>0</c:v>
                </c:pt>
                <c:pt idx="70">
                  <c:v>2</c:v>
                </c:pt>
                <c:pt idx="71">
                  <c:v>1</c:v>
                </c:pt>
                <c:pt idx="72">
                  <c:v>1</c:v>
                </c:pt>
                <c:pt idx="73">
                  <c:v>3</c:v>
                </c:pt>
                <c:pt idx="74">
                  <c:v>3</c:v>
                </c:pt>
                <c:pt idx="75">
                  <c:v>3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3</c:v>
                </c:pt>
                <c:pt idx="80">
                  <c:v>3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3</c:v>
                </c:pt>
                <c:pt idx="86">
                  <c:v>3</c:v>
                </c:pt>
                <c:pt idx="87">
                  <c:v>2</c:v>
                </c:pt>
                <c:pt idx="88">
                  <c:v>2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977A-40D8-9CF1-F9F4123C821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MSI Gaming (MY)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Sheet1!$V$2:$V$91</c:f>
              <c:numCache>
                <c:formatCode>General</c:formatCode>
                <c:ptCount val="90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4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5</c:v>
                </c:pt>
                <c:pt idx="27">
                  <c:v>7</c:v>
                </c:pt>
                <c:pt idx="28">
                  <c:v>1</c:v>
                </c:pt>
                <c:pt idx="29">
                  <c:v>2</c:v>
                </c:pt>
                <c:pt idx="30">
                  <c:v>5</c:v>
                </c:pt>
                <c:pt idx="31">
                  <c:v>1</c:v>
                </c:pt>
                <c:pt idx="32">
                  <c:v>1</c:v>
                </c:pt>
                <c:pt idx="33">
                  <c:v>5</c:v>
                </c:pt>
                <c:pt idx="34">
                  <c:v>5</c:v>
                </c:pt>
                <c:pt idx="35">
                  <c:v>0</c:v>
                </c:pt>
                <c:pt idx="36">
                  <c:v>3</c:v>
                </c:pt>
                <c:pt idx="37">
                  <c:v>2</c:v>
                </c:pt>
                <c:pt idx="38">
                  <c:v>2</c:v>
                </c:pt>
                <c:pt idx="39">
                  <c:v>1</c:v>
                </c:pt>
                <c:pt idx="40">
                  <c:v>2</c:v>
                </c:pt>
                <c:pt idx="41">
                  <c:v>2</c:v>
                </c:pt>
                <c:pt idx="42">
                  <c:v>1</c:v>
                </c:pt>
                <c:pt idx="43">
                  <c:v>3</c:v>
                </c:pt>
                <c:pt idx="44">
                  <c:v>2</c:v>
                </c:pt>
                <c:pt idx="45">
                  <c:v>3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0</c:v>
                </c:pt>
                <c:pt idx="50">
                  <c:v>0</c:v>
                </c:pt>
                <c:pt idx="51">
                  <c:v>5</c:v>
                </c:pt>
                <c:pt idx="52">
                  <c:v>2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3</c:v>
                </c:pt>
                <c:pt idx="57">
                  <c:v>3</c:v>
                </c:pt>
                <c:pt idx="58">
                  <c:v>3</c:v>
                </c:pt>
                <c:pt idx="59">
                  <c:v>1</c:v>
                </c:pt>
                <c:pt idx="60">
                  <c:v>2</c:v>
                </c:pt>
                <c:pt idx="61">
                  <c:v>3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2</c:v>
                </c:pt>
                <c:pt idx="66">
                  <c:v>1</c:v>
                </c:pt>
                <c:pt idx="67">
                  <c:v>5</c:v>
                </c:pt>
                <c:pt idx="68">
                  <c:v>3</c:v>
                </c:pt>
                <c:pt idx="69">
                  <c:v>3</c:v>
                </c:pt>
                <c:pt idx="70">
                  <c:v>1</c:v>
                </c:pt>
                <c:pt idx="71">
                  <c:v>2</c:v>
                </c:pt>
                <c:pt idx="72">
                  <c:v>3</c:v>
                </c:pt>
                <c:pt idx="73">
                  <c:v>1</c:v>
                </c:pt>
                <c:pt idx="74">
                  <c:v>4</c:v>
                </c:pt>
                <c:pt idx="75">
                  <c:v>9</c:v>
                </c:pt>
                <c:pt idx="76">
                  <c:v>3</c:v>
                </c:pt>
                <c:pt idx="77">
                  <c:v>3</c:v>
                </c:pt>
                <c:pt idx="78">
                  <c:v>2</c:v>
                </c:pt>
                <c:pt idx="79">
                  <c:v>3</c:v>
                </c:pt>
                <c:pt idx="80">
                  <c:v>1</c:v>
                </c:pt>
                <c:pt idx="81">
                  <c:v>4</c:v>
                </c:pt>
                <c:pt idx="82">
                  <c:v>8</c:v>
                </c:pt>
                <c:pt idx="83">
                  <c:v>3</c:v>
                </c:pt>
                <c:pt idx="84">
                  <c:v>2</c:v>
                </c:pt>
                <c:pt idx="85">
                  <c:v>2</c:v>
                </c:pt>
                <c:pt idx="86">
                  <c:v>4</c:v>
                </c:pt>
                <c:pt idx="87">
                  <c:v>0</c:v>
                </c:pt>
                <c:pt idx="88">
                  <c:v>1</c:v>
                </c:pt>
                <c:pt idx="8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977A-40D8-9CF1-F9F4123C821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MSI Gaming (TH)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Sheet1!$W$2:$W$91</c:f>
              <c:numCache>
                <c:formatCode>General</c:formatCode>
                <c:ptCount val="90"/>
                <c:pt idx="0">
                  <c:v>2</c:v>
                </c:pt>
                <c:pt idx="1">
                  <c:v>1</c:v>
                </c:pt>
                <c:pt idx="2">
                  <c:v>5</c:v>
                </c:pt>
                <c:pt idx="3">
                  <c:v>5</c:v>
                </c:pt>
                <c:pt idx="4">
                  <c:v>7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7</c:v>
                </c:pt>
                <c:pt idx="11">
                  <c:v>6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5</c:v>
                </c:pt>
                <c:pt idx="23">
                  <c:v>5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2</c:v>
                </c:pt>
                <c:pt idx="29">
                  <c:v>4</c:v>
                </c:pt>
                <c:pt idx="30">
                  <c:v>5</c:v>
                </c:pt>
                <c:pt idx="31">
                  <c:v>3</c:v>
                </c:pt>
                <c:pt idx="32">
                  <c:v>3</c:v>
                </c:pt>
                <c:pt idx="33">
                  <c:v>1</c:v>
                </c:pt>
                <c:pt idx="34">
                  <c:v>1</c:v>
                </c:pt>
                <c:pt idx="35">
                  <c:v>4</c:v>
                </c:pt>
                <c:pt idx="36">
                  <c:v>5</c:v>
                </c:pt>
                <c:pt idx="37">
                  <c:v>4</c:v>
                </c:pt>
                <c:pt idx="38">
                  <c:v>5</c:v>
                </c:pt>
                <c:pt idx="39">
                  <c:v>4</c:v>
                </c:pt>
                <c:pt idx="40">
                  <c:v>1</c:v>
                </c:pt>
                <c:pt idx="41">
                  <c:v>1</c:v>
                </c:pt>
                <c:pt idx="42">
                  <c:v>4</c:v>
                </c:pt>
                <c:pt idx="43">
                  <c:v>4</c:v>
                </c:pt>
                <c:pt idx="44">
                  <c:v>5</c:v>
                </c:pt>
                <c:pt idx="45">
                  <c:v>3</c:v>
                </c:pt>
                <c:pt idx="46">
                  <c:v>3</c:v>
                </c:pt>
                <c:pt idx="47">
                  <c:v>3</c:v>
                </c:pt>
                <c:pt idx="48">
                  <c:v>1</c:v>
                </c:pt>
                <c:pt idx="49">
                  <c:v>3</c:v>
                </c:pt>
                <c:pt idx="50">
                  <c:v>5</c:v>
                </c:pt>
                <c:pt idx="51">
                  <c:v>6</c:v>
                </c:pt>
                <c:pt idx="52">
                  <c:v>4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5</c:v>
                </c:pt>
                <c:pt idx="58">
                  <c:v>2</c:v>
                </c:pt>
                <c:pt idx="59">
                  <c:v>2</c:v>
                </c:pt>
                <c:pt idx="60">
                  <c:v>1</c:v>
                </c:pt>
                <c:pt idx="61">
                  <c:v>3</c:v>
                </c:pt>
                <c:pt idx="62">
                  <c:v>2</c:v>
                </c:pt>
                <c:pt idx="63">
                  <c:v>3</c:v>
                </c:pt>
                <c:pt idx="64">
                  <c:v>3</c:v>
                </c:pt>
                <c:pt idx="65">
                  <c:v>2</c:v>
                </c:pt>
                <c:pt idx="66">
                  <c:v>5</c:v>
                </c:pt>
                <c:pt idx="67">
                  <c:v>4</c:v>
                </c:pt>
                <c:pt idx="68">
                  <c:v>2</c:v>
                </c:pt>
                <c:pt idx="69">
                  <c:v>1</c:v>
                </c:pt>
                <c:pt idx="70">
                  <c:v>2</c:v>
                </c:pt>
                <c:pt idx="71">
                  <c:v>4</c:v>
                </c:pt>
                <c:pt idx="72">
                  <c:v>5</c:v>
                </c:pt>
                <c:pt idx="73">
                  <c:v>3</c:v>
                </c:pt>
                <c:pt idx="74">
                  <c:v>3</c:v>
                </c:pt>
                <c:pt idx="75">
                  <c:v>1</c:v>
                </c:pt>
                <c:pt idx="76">
                  <c:v>1</c:v>
                </c:pt>
                <c:pt idx="77">
                  <c:v>4</c:v>
                </c:pt>
                <c:pt idx="78">
                  <c:v>3</c:v>
                </c:pt>
                <c:pt idx="79">
                  <c:v>5</c:v>
                </c:pt>
                <c:pt idx="80">
                  <c:v>8</c:v>
                </c:pt>
                <c:pt idx="81">
                  <c:v>4</c:v>
                </c:pt>
                <c:pt idx="82">
                  <c:v>4</c:v>
                </c:pt>
                <c:pt idx="83">
                  <c:v>6</c:v>
                </c:pt>
                <c:pt idx="84">
                  <c:v>3</c:v>
                </c:pt>
                <c:pt idx="85">
                  <c:v>2</c:v>
                </c:pt>
                <c:pt idx="86">
                  <c:v>2</c:v>
                </c:pt>
                <c:pt idx="87">
                  <c:v>1</c:v>
                </c:pt>
                <c:pt idx="88">
                  <c:v>4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977A-40D8-9CF1-F9F4123C821E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MSI Gaming (VN)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Sheet1!$X$2:$X$91</c:f>
              <c:numCache>
                <c:formatCode>General</c:formatCode>
                <c:ptCount val="90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5</c:v>
                </c:pt>
                <c:pt idx="10">
                  <c:v>9</c:v>
                </c:pt>
                <c:pt idx="11">
                  <c:v>6</c:v>
                </c:pt>
                <c:pt idx="12">
                  <c:v>8</c:v>
                </c:pt>
                <c:pt idx="13">
                  <c:v>4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6</c:v>
                </c:pt>
                <c:pt idx="18">
                  <c:v>4</c:v>
                </c:pt>
                <c:pt idx="19">
                  <c:v>6</c:v>
                </c:pt>
                <c:pt idx="20">
                  <c:v>5</c:v>
                </c:pt>
                <c:pt idx="21">
                  <c:v>5</c:v>
                </c:pt>
                <c:pt idx="22">
                  <c:v>8</c:v>
                </c:pt>
                <c:pt idx="23">
                  <c:v>10</c:v>
                </c:pt>
                <c:pt idx="24">
                  <c:v>7</c:v>
                </c:pt>
                <c:pt idx="25">
                  <c:v>8</c:v>
                </c:pt>
                <c:pt idx="26">
                  <c:v>6</c:v>
                </c:pt>
                <c:pt idx="27">
                  <c:v>3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7</c:v>
                </c:pt>
                <c:pt idx="32">
                  <c:v>6</c:v>
                </c:pt>
                <c:pt idx="33">
                  <c:v>4</c:v>
                </c:pt>
                <c:pt idx="34">
                  <c:v>4</c:v>
                </c:pt>
                <c:pt idx="35">
                  <c:v>6</c:v>
                </c:pt>
                <c:pt idx="36">
                  <c:v>5</c:v>
                </c:pt>
                <c:pt idx="37">
                  <c:v>5</c:v>
                </c:pt>
                <c:pt idx="38">
                  <c:v>3</c:v>
                </c:pt>
                <c:pt idx="39">
                  <c:v>6</c:v>
                </c:pt>
                <c:pt idx="40">
                  <c:v>4</c:v>
                </c:pt>
                <c:pt idx="41">
                  <c:v>4</c:v>
                </c:pt>
                <c:pt idx="42">
                  <c:v>6</c:v>
                </c:pt>
                <c:pt idx="43">
                  <c:v>3</c:v>
                </c:pt>
                <c:pt idx="44">
                  <c:v>7</c:v>
                </c:pt>
                <c:pt idx="45">
                  <c:v>2</c:v>
                </c:pt>
                <c:pt idx="46">
                  <c:v>3</c:v>
                </c:pt>
                <c:pt idx="47">
                  <c:v>2</c:v>
                </c:pt>
                <c:pt idx="48">
                  <c:v>1</c:v>
                </c:pt>
                <c:pt idx="49">
                  <c:v>2</c:v>
                </c:pt>
                <c:pt idx="50">
                  <c:v>2</c:v>
                </c:pt>
                <c:pt idx="51">
                  <c:v>3</c:v>
                </c:pt>
                <c:pt idx="52">
                  <c:v>5</c:v>
                </c:pt>
                <c:pt idx="53">
                  <c:v>6</c:v>
                </c:pt>
                <c:pt idx="54">
                  <c:v>5</c:v>
                </c:pt>
                <c:pt idx="55">
                  <c:v>4</c:v>
                </c:pt>
                <c:pt idx="56">
                  <c:v>5</c:v>
                </c:pt>
                <c:pt idx="57">
                  <c:v>5</c:v>
                </c:pt>
                <c:pt idx="58">
                  <c:v>4</c:v>
                </c:pt>
                <c:pt idx="59">
                  <c:v>4</c:v>
                </c:pt>
                <c:pt idx="60">
                  <c:v>4</c:v>
                </c:pt>
                <c:pt idx="61">
                  <c:v>8</c:v>
                </c:pt>
                <c:pt idx="62">
                  <c:v>4</c:v>
                </c:pt>
                <c:pt idx="63">
                  <c:v>6</c:v>
                </c:pt>
                <c:pt idx="64">
                  <c:v>5</c:v>
                </c:pt>
                <c:pt idx="65">
                  <c:v>5</c:v>
                </c:pt>
                <c:pt idx="66">
                  <c:v>5</c:v>
                </c:pt>
                <c:pt idx="67">
                  <c:v>8</c:v>
                </c:pt>
                <c:pt idx="68">
                  <c:v>6</c:v>
                </c:pt>
                <c:pt idx="69">
                  <c:v>4</c:v>
                </c:pt>
                <c:pt idx="70">
                  <c:v>6</c:v>
                </c:pt>
                <c:pt idx="71">
                  <c:v>5</c:v>
                </c:pt>
                <c:pt idx="72">
                  <c:v>5</c:v>
                </c:pt>
                <c:pt idx="73">
                  <c:v>5</c:v>
                </c:pt>
                <c:pt idx="74">
                  <c:v>8</c:v>
                </c:pt>
                <c:pt idx="75">
                  <c:v>2</c:v>
                </c:pt>
                <c:pt idx="76">
                  <c:v>5</c:v>
                </c:pt>
                <c:pt idx="77">
                  <c:v>6</c:v>
                </c:pt>
                <c:pt idx="78">
                  <c:v>4</c:v>
                </c:pt>
                <c:pt idx="79">
                  <c:v>4</c:v>
                </c:pt>
                <c:pt idx="80">
                  <c:v>6</c:v>
                </c:pt>
                <c:pt idx="81">
                  <c:v>6</c:v>
                </c:pt>
                <c:pt idx="82">
                  <c:v>5</c:v>
                </c:pt>
                <c:pt idx="83">
                  <c:v>3</c:v>
                </c:pt>
                <c:pt idx="84">
                  <c:v>4</c:v>
                </c:pt>
                <c:pt idx="85">
                  <c:v>4</c:v>
                </c:pt>
                <c:pt idx="86">
                  <c:v>5</c:v>
                </c:pt>
                <c:pt idx="87">
                  <c:v>4</c:v>
                </c:pt>
                <c:pt idx="88">
                  <c:v>6</c:v>
                </c:pt>
                <c:pt idx="8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977A-40D8-9CF1-F9F4123C821E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MSI Gaming (JP)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Sheet1!$Y$2:$Y$91</c:f>
              <c:numCache>
                <c:formatCode>General</c:formatCode>
                <c:ptCount val="90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6</c:v>
                </c:pt>
                <c:pt idx="19">
                  <c:v>1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4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  <c:pt idx="30">
                  <c:v>3</c:v>
                </c:pt>
                <c:pt idx="31">
                  <c:v>4</c:v>
                </c:pt>
                <c:pt idx="32">
                  <c:v>2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3</c:v>
                </c:pt>
                <c:pt idx="44">
                  <c:v>4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2</c:v>
                </c:pt>
                <c:pt idx="55">
                  <c:v>2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3</c:v>
                </c:pt>
                <c:pt idx="61">
                  <c:v>1</c:v>
                </c:pt>
                <c:pt idx="62">
                  <c:v>1</c:v>
                </c:pt>
                <c:pt idx="63">
                  <c:v>5</c:v>
                </c:pt>
                <c:pt idx="64">
                  <c:v>1</c:v>
                </c:pt>
                <c:pt idx="65">
                  <c:v>2</c:v>
                </c:pt>
                <c:pt idx="66">
                  <c:v>2</c:v>
                </c:pt>
                <c:pt idx="67">
                  <c:v>2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3</c:v>
                </c:pt>
                <c:pt idx="72">
                  <c:v>1</c:v>
                </c:pt>
                <c:pt idx="73">
                  <c:v>1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2</c:v>
                </c:pt>
                <c:pt idx="78">
                  <c:v>2</c:v>
                </c:pt>
                <c:pt idx="79">
                  <c:v>1</c:v>
                </c:pt>
                <c:pt idx="80">
                  <c:v>2</c:v>
                </c:pt>
                <c:pt idx="81">
                  <c:v>1</c:v>
                </c:pt>
                <c:pt idx="82">
                  <c:v>2</c:v>
                </c:pt>
                <c:pt idx="83">
                  <c:v>1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2</c:v>
                </c:pt>
                <c:pt idx="88">
                  <c:v>1</c:v>
                </c:pt>
                <c:pt idx="8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977A-40D8-9CF1-F9F4123C821E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MSI Gaming (Middle East)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Sheet1!$Z$2:$Z$91</c:f>
              <c:numCache>
                <c:formatCode>General</c:formatCode>
                <c:ptCount val="9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  <c:pt idx="12">
                  <c:v>1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6</c:v>
                </c:pt>
                <c:pt idx="25">
                  <c:v>5</c:v>
                </c:pt>
                <c:pt idx="26">
                  <c:v>1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  <c:pt idx="31">
                  <c:v>3</c:v>
                </c:pt>
                <c:pt idx="32">
                  <c:v>3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3</c:v>
                </c:pt>
                <c:pt idx="37">
                  <c:v>2</c:v>
                </c:pt>
                <c:pt idx="38">
                  <c:v>1</c:v>
                </c:pt>
                <c:pt idx="39">
                  <c:v>2</c:v>
                </c:pt>
                <c:pt idx="40">
                  <c:v>4</c:v>
                </c:pt>
                <c:pt idx="41">
                  <c:v>1</c:v>
                </c:pt>
                <c:pt idx="42">
                  <c:v>1</c:v>
                </c:pt>
                <c:pt idx="43">
                  <c:v>4</c:v>
                </c:pt>
                <c:pt idx="44">
                  <c:v>2</c:v>
                </c:pt>
                <c:pt idx="45">
                  <c:v>3</c:v>
                </c:pt>
                <c:pt idx="46">
                  <c:v>2</c:v>
                </c:pt>
                <c:pt idx="47">
                  <c:v>1</c:v>
                </c:pt>
                <c:pt idx="48">
                  <c:v>2</c:v>
                </c:pt>
                <c:pt idx="49">
                  <c:v>2</c:v>
                </c:pt>
                <c:pt idx="50">
                  <c:v>3</c:v>
                </c:pt>
                <c:pt idx="51">
                  <c:v>2</c:v>
                </c:pt>
                <c:pt idx="52">
                  <c:v>3</c:v>
                </c:pt>
                <c:pt idx="53">
                  <c:v>5</c:v>
                </c:pt>
                <c:pt idx="54">
                  <c:v>0</c:v>
                </c:pt>
                <c:pt idx="55">
                  <c:v>2</c:v>
                </c:pt>
                <c:pt idx="56">
                  <c:v>1</c:v>
                </c:pt>
                <c:pt idx="57">
                  <c:v>2</c:v>
                </c:pt>
                <c:pt idx="58">
                  <c:v>2</c:v>
                </c:pt>
                <c:pt idx="59">
                  <c:v>6</c:v>
                </c:pt>
                <c:pt idx="60">
                  <c:v>2</c:v>
                </c:pt>
                <c:pt idx="61">
                  <c:v>2</c:v>
                </c:pt>
                <c:pt idx="62">
                  <c:v>2</c:v>
                </c:pt>
                <c:pt idx="63">
                  <c:v>2</c:v>
                </c:pt>
                <c:pt idx="64">
                  <c:v>1</c:v>
                </c:pt>
                <c:pt idx="65">
                  <c:v>2</c:v>
                </c:pt>
                <c:pt idx="66">
                  <c:v>5</c:v>
                </c:pt>
                <c:pt idx="67">
                  <c:v>3</c:v>
                </c:pt>
                <c:pt idx="68">
                  <c:v>3</c:v>
                </c:pt>
                <c:pt idx="69">
                  <c:v>2</c:v>
                </c:pt>
                <c:pt idx="70">
                  <c:v>2</c:v>
                </c:pt>
                <c:pt idx="71">
                  <c:v>4</c:v>
                </c:pt>
                <c:pt idx="72">
                  <c:v>1</c:v>
                </c:pt>
                <c:pt idx="73">
                  <c:v>1</c:v>
                </c:pt>
                <c:pt idx="74">
                  <c:v>3</c:v>
                </c:pt>
                <c:pt idx="75">
                  <c:v>2</c:v>
                </c:pt>
                <c:pt idx="76">
                  <c:v>1</c:v>
                </c:pt>
                <c:pt idx="77">
                  <c:v>2</c:v>
                </c:pt>
                <c:pt idx="78">
                  <c:v>3</c:v>
                </c:pt>
                <c:pt idx="79">
                  <c:v>1</c:v>
                </c:pt>
                <c:pt idx="80">
                  <c:v>2</c:v>
                </c:pt>
                <c:pt idx="81">
                  <c:v>5</c:v>
                </c:pt>
                <c:pt idx="82">
                  <c:v>4</c:v>
                </c:pt>
                <c:pt idx="83">
                  <c:v>3</c:v>
                </c:pt>
                <c:pt idx="84">
                  <c:v>2</c:v>
                </c:pt>
                <c:pt idx="85">
                  <c:v>4</c:v>
                </c:pt>
                <c:pt idx="86">
                  <c:v>4</c:v>
                </c:pt>
                <c:pt idx="87">
                  <c:v>2</c:v>
                </c:pt>
                <c:pt idx="88">
                  <c:v>3</c:v>
                </c:pt>
                <c:pt idx="8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977A-40D8-9CF1-F9F4123C821E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MSI Gaming (ARG)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</c:numCache>
            </c:numRef>
          </c:cat>
          <c:val>
            <c:numRef>
              <c:f>Sheet1!$AA$2:$AA$91</c:f>
              <c:numCache>
                <c:formatCode>General</c:formatCode>
                <c:ptCount val="90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2</c:v>
                </c:pt>
                <c:pt idx="11">
                  <c:v>5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5</c:v>
                </c:pt>
                <c:pt idx="24">
                  <c:v>3</c:v>
                </c:pt>
                <c:pt idx="25">
                  <c:v>4</c:v>
                </c:pt>
                <c:pt idx="26">
                  <c:v>2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1</c:v>
                </c:pt>
                <c:pt idx="34">
                  <c:v>0</c:v>
                </c:pt>
                <c:pt idx="35">
                  <c:v>3</c:v>
                </c:pt>
                <c:pt idx="36">
                  <c:v>2</c:v>
                </c:pt>
                <c:pt idx="37">
                  <c:v>4</c:v>
                </c:pt>
                <c:pt idx="38">
                  <c:v>0</c:v>
                </c:pt>
                <c:pt idx="39">
                  <c:v>3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0</c:v>
                </c:pt>
                <c:pt idx="44">
                  <c:v>1</c:v>
                </c:pt>
                <c:pt idx="45">
                  <c:v>2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2</c:v>
                </c:pt>
                <c:pt idx="50">
                  <c:v>1</c:v>
                </c:pt>
                <c:pt idx="51">
                  <c:v>3</c:v>
                </c:pt>
                <c:pt idx="52">
                  <c:v>0</c:v>
                </c:pt>
                <c:pt idx="53">
                  <c:v>3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4</c:v>
                </c:pt>
                <c:pt idx="58">
                  <c:v>4</c:v>
                </c:pt>
                <c:pt idx="59">
                  <c:v>3</c:v>
                </c:pt>
                <c:pt idx="60">
                  <c:v>3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4</c:v>
                </c:pt>
                <c:pt idx="65">
                  <c:v>2</c:v>
                </c:pt>
                <c:pt idx="66">
                  <c:v>4</c:v>
                </c:pt>
                <c:pt idx="67">
                  <c:v>2</c:v>
                </c:pt>
                <c:pt idx="68">
                  <c:v>3</c:v>
                </c:pt>
                <c:pt idx="69">
                  <c:v>0</c:v>
                </c:pt>
                <c:pt idx="70">
                  <c:v>2</c:v>
                </c:pt>
                <c:pt idx="71">
                  <c:v>1</c:v>
                </c:pt>
                <c:pt idx="72">
                  <c:v>2</c:v>
                </c:pt>
                <c:pt idx="73">
                  <c:v>2</c:v>
                </c:pt>
                <c:pt idx="74">
                  <c:v>4</c:v>
                </c:pt>
                <c:pt idx="75">
                  <c:v>2</c:v>
                </c:pt>
                <c:pt idx="76">
                  <c:v>0</c:v>
                </c:pt>
                <c:pt idx="77">
                  <c:v>2</c:v>
                </c:pt>
                <c:pt idx="78">
                  <c:v>1</c:v>
                </c:pt>
                <c:pt idx="79">
                  <c:v>2</c:v>
                </c:pt>
                <c:pt idx="80">
                  <c:v>2</c:v>
                </c:pt>
                <c:pt idx="81">
                  <c:v>3</c:v>
                </c:pt>
                <c:pt idx="82">
                  <c:v>2</c:v>
                </c:pt>
                <c:pt idx="83">
                  <c:v>0</c:v>
                </c:pt>
                <c:pt idx="84">
                  <c:v>1</c:v>
                </c:pt>
                <c:pt idx="85">
                  <c:v>2</c:v>
                </c:pt>
                <c:pt idx="86">
                  <c:v>2</c:v>
                </c:pt>
                <c:pt idx="87">
                  <c:v>0</c:v>
                </c:pt>
                <c:pt idx="88">
                  <c:v>3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977A-40D8-9CF1-F9F4123C8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262912"/>
        <c:axId val="151260944"/>
      </c:lineChart>
      <c:dateAx>
        <c:axId val="15126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260944"/>
        <c:crosses val="autoZero"/>
        <c:auto val="1"/>
        <c:lblOffset val="100"/>
        <c:baseTimeUnit val="days"/>
      </c:dateAx>
      <c:valAx>
        <c:axId val="15126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26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0C6C8-B692-4BD1-B7DC-BED89E9E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8857F1-8FE3-49E9-AB55-6988A2442B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984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08796-FC10-4666-9F31-5E0BFDB77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8C677-6F6D-4802-9909-D73460434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999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20180402_035847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2018-04-02T03:58:48Z</dcterms:created>
  <dcterms:modified xsi:type="dcterms:W3CDTF">2018-04-02T03:58:55Z</dcterms:modified>
</cp:coreProperties>
</file>