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D970-423B-A365-C8F5E3D34D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61610176"/>
        <c:axId val="405438616"/>
      </c:barChart>
      <c:catAx>
        <c:axId val="261610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38616"/>
        <c:crosses val="autoZero"/>
        <c:auto val="1"/>
        <c:lblAlgn val="ctr"/>
        <c:lblOffset val="100"/>
        <c:noMultiLvlLbl val="0"/>
      </c:catAx>
      <c:valAx>
        <c:axId val="405438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61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465D6-CDD5-4F92-8DD5-0F9B5D67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Page Views | 5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CE9C24-9478-45FC-9522-A7982785B6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2716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D6C0A-B705-41D9-BD10-1DD1BC3ED3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09/03/2026 - 09/08/2026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7768B-C255-4FC8-9231-400C1ED83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9242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Page Views | 5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Page Views | 5 profiles</dc:title>
  <dc:creator>Frederik Born</dc:creator>
  <cp:lastModifiedBy>Frederik Born</cp:lastModifiedBy>
  <cp:revision>1</cp:revision>
  <dcterms:created xsi:type="dcterms:W3CDTF">2026-09-09T12:49:38Z</dcterms:created>
  <dcterms:modified xsi:type="dcterms:W3CDTF">2026-09-09T12:49:41Z</dcterms:modified>
</cp:coreProperties>
</file>