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82DF-C2D5-485D-BCD2-0A9C1DC4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BF8DF-B654-4405-8457-2F8AFE8872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577832"/>
              </p:ext>
            </p:extLst>
          </p:nvPr>
        </p:nvGraphicFramePr>
        <p:xfrm>
          <a:off x="457200" y="1731963"/>
          <a:ext cx="6419089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422652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59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95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363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88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76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839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40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53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287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726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67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180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773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207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792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89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941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973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511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81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26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38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86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EF974-BF4A-44C4-B4C3-9B038D8CE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315687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D5BE-F06D-4B75-B75E-C4A8FDCF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203CC-2826-4751-90D1-09F2148A0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772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15876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118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09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35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48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43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496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9377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70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485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552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23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67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308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726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827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86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796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35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32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12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918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968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15:58:48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15:58:48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194:41:49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28.98s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13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AD71-AA5E-4FB1-931B-53F83AF79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212608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0CD58-DC45-4B49-A003-FCA9727B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4A255-2C27-46DB-A356-68C16EA5E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603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868569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639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67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225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261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16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18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899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892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62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062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388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182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22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407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52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04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37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243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640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056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41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80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4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5472:14:50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36.09s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1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7CF97-E57C-491A-BFCD-45C58FEE6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373351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91EC-79FE-4D6D-BA09-93B9FC17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B2C2A-B28F-4B00-A1A5-F6647AF6B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622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411974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772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96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94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669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556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106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531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747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89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519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788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297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014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661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107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397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1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46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388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47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95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88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3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134:29:39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6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26327-5DF3-4C14-87F2-9D311FB31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310321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0AB1-C244-4126-8E8B-8C09E3B7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FD442-E33A-4F56-83B1-75200153F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050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635772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76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352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16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903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96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55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353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6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68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1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868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920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023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64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97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652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51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43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4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579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550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92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7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10:16:17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10:16:17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86:38:10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75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FDE7E-287D-4722-AF87-F24EEA084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281652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8245-47D1-47EF-99EB-1A1ABE595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D6C74-95D9-407D-8A17-6355AC682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492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92736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94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36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811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47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65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364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89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36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30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192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375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760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19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523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845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999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227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44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20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019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245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328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03/20/2026 16:29:23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03/20/2026 16:29:23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1743:54:58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27.53s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86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1A39D-4099-469F-98D7-6C4FC886C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18482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4899-7E5D-4662-8A43-A0E041988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0A12C-13F4-4661-9FED-BE32B0E37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57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112170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222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85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019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241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407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63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7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08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665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40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34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500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257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85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22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433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924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52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97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42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30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12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80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10:49:33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10:49:33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1807:13:58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19.92s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986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0D774-2B04-465C-930B-D2E98C151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042078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2B39B-1B60-47C3-8C01-B9441AF4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6BD13-BB74-409E-9CA2-4F07C4C64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699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526537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971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61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633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70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742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787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103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204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631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80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12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2864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49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07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781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49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48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763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22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364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812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08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1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14:58:33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14:58:33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6259:11:09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25.93s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567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67954-629B-4303-A1F2-E09352480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317195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A6006-3956-4D20-A8F0-B3F6C827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4B810-9CB4-46A8-ADF1-B728B5786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370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356297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158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85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010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369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24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99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88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572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26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770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605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493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85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773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315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36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989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84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483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673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57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867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4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15:33:23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15:33:23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4560:08:10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27.39s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6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0E326-96FE-44F2-AE8A-AEF064EBB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989269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1A9C-6966-4CD0-AB8C-21B8C30D4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5196F-92D6-402C-8E7F-501436A83E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56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871870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482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164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50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825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543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77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877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330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375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698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081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400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86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92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52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78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539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20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451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805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565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66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10:23:17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10:23:17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883:29:20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97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894D0-BEC8-430F-8677-DFE3FEFF6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217484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A368A-8130-427E-854B-F068F1F8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E3D6C-BDBD-4E3C-A13D-127AE42BE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257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890688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15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7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79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505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052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12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361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019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34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89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54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251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510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29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16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286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34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079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92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483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104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83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770:33:32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29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1C671-EC10-4811-8121-D20CC6FD2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99146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EFD3-0F83-4A90-A73E-33CD43BFE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3845F-51D1-43EE-AB93-929A7AB19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500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126181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541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979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557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05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061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5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8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46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37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579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50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313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255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009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47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29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098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03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46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901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03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131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4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10:14:04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10:14:04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126:41:44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6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DFA71-DAFE-4FBF-BD14-5252BFB2B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20202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53535-475B-40AA-84FD-0B029FB72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1A5D1-DD2D-46E7-B7BC-499883BB0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429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504170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13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60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703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76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0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93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261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2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285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40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424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721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85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63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43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49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9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001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77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181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66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3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02/09/2026 15:00:24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02/09/2026 15:00:24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2211:33:04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17.99s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14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CA3AA-1F15-4861-B864-21F813AB5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417729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09F24-738C-47FD-938F-9D2AC36B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0862E6-D464-4C6A-A5D9-52ACCA4C0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570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028982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37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58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55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67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320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34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45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73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951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616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107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64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267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742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333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3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88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54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27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469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708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48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05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331:02:21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9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A825A-38E4-4A3F-9674-2C3559860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1912905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F030B-2317-4909-9B35-DA5C01CA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935FB-346C-4350-BA9F-33FA61FE9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102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79352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430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182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460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969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49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52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81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918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60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723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388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82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741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44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170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88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02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4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428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60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71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65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Phone Number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Address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Download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7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02/04/2026 10:18:42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02/04/2026 10:18:42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599:10:49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22.62s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43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64ED0-B23F-417A-BA06-DD9401F72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01/01/2026 - 08/28/2026</a:t>
            </a:r>
          </a:p>
        </p:txBody>
      </p:sp>
    </p:spTree>
    <p:extLst>
      <p:ext uri="{BB962C8B-B14F-4D97-AF65-F5344CB8AC3E}">
        <p14:creationId xmlns:p14="http://schemas.microsoft.com/office/powerpoint/2010/main" val="213196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1278</Words>
  <Application>Microsoft Office PowerPoint</Application>
  <PresentationFormat>On-screen Show (4:3)</PresentationFormat>
  <Paragraphs>697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Tiktok Videos Table Overview | 4 profiles - 1 of 15</vt:lpstr>
      <vt:lpstr>Tiktok Videos Table Overview | 4 profiles - 2 of 15</vt:lpstr>
      <vt:lpstr>Tiktok Videos Table Overview | 4 profiles - 3 of 15</vt:lpstr>
      <vt:lpstr>Tiktok Videos Table Overview | 4 profiles - 4 of 15</vt:lpstr>
      <vt:lpstr>Tiktok Videos Table Overview | 4 profiles - 5 of 15</vt:lpstr>
      <vt:lpstr>Tiktok Videos Table Overview | 4 profiles - 6 of 15</vt:lpstr>
      <vt:lpstr>Tiktok Videos Table Overview | 4 profiles - 7 of 15</vt:lpstr>
      <vt:lpstr>Tiktok Videos Table Overview | 4 profiles - 8 of 15</vt:lpstr>
      <vt:lpstr>Tiktok Videos Table Overview | 4 profiles - 9 of 15</vt:lpstr>
      <vt:lpstr>Tiktok Videos Table Overview | 4 profiles - 10 of 15</vt:lpstr>
      <vt:lpstr>Tiktok Videos Table Overview | 4 profiles - 11 of 15</vt:lpstr>
      <vt:lpstr>Tiktok Videos Table Overview | 4 profiles - 12 of 15</vt:lpstr>
      <vt:lpstr>Tiktok Videos Table Overview | 4 profiles - 13 of 15</vt:lpstr>
      <vt:lpstr>Tiktok Videos Table Overview | 4 profiles - 14 of 15</vt:lpstr>
      <vt:lpstr>Tiktok Videos Table Overview | 4 profiles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4 profiles - 1 of 15</dc:title>
  <dc:creator>Frederik Born</dc:creator>
  <cp:lastModifiedBy>Frederik Born</cp:lastModifiedBy>
  <cp:revision>1</cp:revision>
  <dcterms:created xsi:type="dcterms:W3CDTF">2026-08-28T10:02:47Z</dcterms:created>
  <dcterms:modified xsi:type="dcterms:W3CDTF">2026-08-28T10:06:59Z</dcterms:modified>
</cp:coreProperties>
</file>