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zdfheute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629052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4-4BF0-8D0C-A5BDBDE817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zdfheute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884159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E4-4BF0-8D0C-A5BDBDE817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zdfheute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817746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E4-4BF0-8D0C-A5BDBDE81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3025552"/>
        <c:axId val="73032768"/>
      </c:barChart>
      <c:catAx>
        <c:axId val="7302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32768"/>
        <c:crosses val="autoZero"/>
        <c:auto val="1"/>
        <c:lblAlgn val="ctr"/>
        <c:lblOffset val="100"/>
        <c:noMultiLvlLbl val="0"/>
      </c:catAx>
      <c:valAx>
        <c:axId val="7303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2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55A3E-E861-4D4C-BB93-8E79D7C09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815C8-8945-4764-9AE1-3FE1596F4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1686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54D85-7103-4E70-8417-7E5EFD263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BF484-C376-4A00-A931-383246C82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71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Gender Breakdown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Gender Breakdown | All profiles</dc:title>
  <dc:creator>Frederik Born</dc:creator>
  <cp:lastModifiedBy>Frederik Born</cp:lastModifiedBy>
  <cp:revision>1</cp:revision>
  <dcterms:created xsi:type="dcterms:W3CDTF">2026-08-10T15:09:17Z</dcterms:created>
  <dcterms:modified xsi:type="dcterms:W3CDTF">2026-08-10T15:09:20Z</dcterms:modified>
</cp:coreProperties>
</file>