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Sheet1!$A$2:$A$21</c:f>
            </c:multiLvlStrRef>
          </c:cat>
          <c:val>
            <c:numRef>
              <c:f>Sheet1!$B$2:$B$21</c:f>
            </c:numRef>
          </c:val>
          <c:extLst>
            <c:ext xmlns:c16="http://schemas.microsoft.com/office/drawing/2014/chart" uri="{C3380CC4-5D6E-409C-BE32-E72D297353CC}">
              <c16:uniqueId val="{00000000-C1A4-4971-A634-63774443800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Sheet1!$A$2:$A$21</c:f>
            </c:multiLvlStrRef>
          </c:cat>
          <c:val>
            <c:numRef>
              <c:f>Sheet1!$C$2:$C$21</c:f>
            </c:numRef>
          </c:val>
          <c:extLst>
            <c:ext xmlns:c16="http://schemas.microsoft.com/office/drawing/2014/chart" uri="{C3380CC4-5D6E-409C-BE32-E72D297353CC}">
              <c16:uniqueId val="{00000001-C1A4-4971-A634-63774443800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Sheet1!$A$2:$A$21</c:f>
            </c:multiLvlStrRef>
          </c:cat>
          <c:val>
            <c:numRef>
              <c:f>Sheet1!$D$2:$D$21</c:f>
            </c:numRef>
          </c:val>
          <c:extLst>
            <c:ext xmlns:c16="http://schemas.microsoft.com/office/drawing/2014/chart" uri="{C3380CC4-5D6E-409C-BE32-E72D297353CC}">
              <c16:uniqueId val="{00000002-C1A4-4971-A634-63774443800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Sheet1!$A$2:$A$21</c:f>
            </c:multiLvlStrRef>
          </c:cat>
          <c:val>
            <c:numRef>
              <c:f>Sheet1!$E$2:$E$21</c:f>
            </c:numRef>
          </c:val>
          <c:extLst>
            <c:ext xmlns:c16="http://schemas.microsoft.com/office/drawing/2014/chart" uri="{C3380CC4-5D6E-409C-BE32-E72D297353CC}">
              <c16:uniqueId val="{00000003-C1A4-4971-A634-63774443800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Sheet1!$A$2:$A$21</c:f>
            </c:multiLvlStrRef>
          </c:cat>
          <c:val>
            <c:numRef>
              <c:f>Sheet1!$F$2:$F$21</c:f>
            </c:numRef>
          </c:val>
          <c:extLst>
            <c:ext xmlns:c16="http://schemas.microsoft.com/office/drawing/2014/chart" uri="{C3380CC4-5D6E-409C-BE32-E72D297353CC}">
              <c16:uniqueId val="{00000004-C1A4-4971-A634-63774443800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Sheet1!$A$2:$A$21</c:f>
            </c:multiLvlStrRef>
          </c:cat>
          <c:val>
            <c:numRef>
              <c:f>Sheet1!$G$2:$G$21</c:f>
            </c:numRef>
          </c:val>
          <c:extLst>
            <c:ext xmlns:c16="http://schemas.microsoft.com/office/drawing/2014/chart" uri="{C3380CC4-5D6E-409C-BE32-E72D297353CC}">
              <c16:uniqueId val="{00000005-C1A4-4971-A634-63774443800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Sheet1!$A$2:$A$21</c:f>
            </c:multiLvlStrRef>
          </c:cat>
          <c:val>
            <c:numRef>
              <c:f>Sheet1!$H$2:$H$21</c:f>
            </c:numRef>
          </c:val>
          <c:extLst>
            <c:ext xmlns:c16="http://schemas.microsoft.com/office/drawing/2014/chart" uri="{C3380CC4-5D6E-409C-BE32-E72D297353CC}">
              <c16:uniqueId val="{00000006-C1A4-4971-A634-637744438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003112"/>
        <c:axId val="391003768"/>
      </c:barChart>
      <c:catAx>
        <c:axId val="39100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03768"/>
        <c:crosses val="autoZero"/>
        <c:auto val="1"/>
        <c:lblAlgn val="ctr"/>
        <c:lblOffset val="100"/>
        <c:noMultiLvlLbl val="0"/>
      </c:catAx>
      <c:valAx>
        <c:axId val="39100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0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AE67F-3785-475C-9EBE-B25DA115F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Age-Group Breakdown | 1 group and 13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AD908C-6A56-47F6-AAF8-4BEB09E17B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6307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ACAE4-6097-4A8B-BFC4-FB270DA3C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11/14/2025 - 04/01/2026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1267D-A00F-45FD-A7FC-D4DB2586C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35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Views Age-Group Breakdown | 1 group and 13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Age-Group Breakdown | 1 group and 13 profiles</dc:title>
  <dc:creator>Frederik Born</dc:creator>
  <cp:lastModifiedBy>Frederik Born</cp:lastModifiedBy>
  <cp:revision>1</cp:revision>
  <dcterms:created xsi:type="dcterms:W3CDTF">2026-04-07T11:48:56Z</dcterms:created>
  <dcterms:modified xsi:type="dcterms:W3CDTF">2026-04-07T11:48:59Z</dcterms:modified>
</cp:coreProperties>
</file>