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Sheet1!$A$2:$A$58</c:f>
            </c:multiLvlStrRef>
          </c:cat>
          <c:val>
            <c:numRef>
              <c:f>Sheet1!$B$2:$B$58</c:f>
            </c:numRef>
          </c:val>
          <c:smooth val="0"/>
          <c:extLst>
            <c:ext xmlns:c16="http://schemas.microsoft.com/office/drawing/2014/chart" uri="{C3380CC4-5D6E-409C-BE32-E72D297353CC}">
              <c16:uniqueId val="{00000000-DB41-4180-90E9-FE81C40B1C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774840"/>
        <c:axId val="392775824"/>
      </c:lineChart>
      <c:catAx>
        <c:axId val="39277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775824"/>
        <c:crosses val="autoZero"/>
        <c:auto val="1"/>
        <c:lblAlgn val="ctr"/>
        <c:lblOffset val="100"/>
        <c:noMultiLvlLbl val="0"/>
      </c:catAx>
      <c:valAx>
        <c:axId val="39277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77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DD403-658E-4304-84EC-DD43B1285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3sat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7699F7-A1B7-4B2B-BC85-DE014B405A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1645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C7252-6E31-43EF-B394-A9EBD9FE7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30.09.2024 - 02.11.2025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638E2-C27B-4668-8DBE-18B2933C9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0346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3sat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3sat</dc:title>
  <dc:creator>Frederik Born</dc:creator>
  <cp:lastModifiedBy>Frederik Born</cp:lastModifiedBy>
  <cp:revision>1</cp:revision>
  <dcterms:created xsi:type="dcterms:W3CDTF">2025-10-29T13:57:21Z</dcterms:created>
  <dcterms:modified xsi:type="dcterms:W3CDTF">2025-10-29T13:57:25Z</dcterms:modified>
</cp:coreProperties>
</file>