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1D0A-30A4-4346-877F-4577EFA13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Instagram: ausführliche Posting-Tabelle + Video Views | Shared Media (FEY)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E1A60-4D3E-4255-8C5B-BAFE1572F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049866"/>
              </p:ext>
            </p:extLst>
          </p:nvPr>
        </p:nvGraphicFramePr>
        <p:xfrm>
          <a:off x="457200" y="1731963"/>
          <a:ext cx="7653528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704804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1304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306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24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79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53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31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759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96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72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174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869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Video (Reel)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0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7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12:02:31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12:02:31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22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08:00:40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12.08.2025 08:00:40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80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18:01:34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18:01:34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6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13:02:29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13:02:29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0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85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50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6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68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24A0A-C3C8-4531-8345-04F2E5F6A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06.08.2025 - 12.08.2025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124360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1E40F-A493-42AA-AA77-5116380F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Instagram: ausführliche Posting-Tabelle + Video Views | Shared Media (FEY)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23475-D04E-4C99-89AD-0CD1A792A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836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81664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0427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464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338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57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228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571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77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002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407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837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800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Video (Reel)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9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13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10.08.2025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6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16:01:30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16:01:30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3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12:01:21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12:01:21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7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10:01:52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10:01:52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7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7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11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29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12:02:54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12:02:54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59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B7B39-7EC2-4C0C-8167-833C40C5D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06.08.2025 - 12.08.2025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3415568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56AF2-CF08-4F16-9D06-B93A3F063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Instagram: ausführliche Posting-Tabelle + Video Views | Shared Media (FEY)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7888B-242E-49A5-9C07-E0225ED04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800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847032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2308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6682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66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522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515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61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032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443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912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42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67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Video (Reel)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2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08:02:13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08.08.2025 08:02:13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0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9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12:02:02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12:02:02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16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29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08:02:15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07.08.2025 08:02:15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06.08.2025 20:15:00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06.08.2025 20:15:00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9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06.08.2025 17:04:26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06.08.2025 17:04:26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82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4753E-C8BD-46C1-AADE-E75B50B53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06.08.2025 - 12.08.2025</a:t>
            </a:r>
          </a:p>
        </p:txBody>
      </p:sp>
    </p:spTree>
    <p:extLst>
      <p:ext uri="{BB962C8B-B14F-4D97-AF65-F5344CB8AC3E}">
        <p14:creationId xmlns:p14="http://schemas.microsoft.com/office/powerpoint/2010/main" val="3243745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507</Words>
  <Application>Microsoft Office PowerPoint</Application>
  <PresentationFormat>On-screen Show (4:3)</PresentationFormat>
  <Paragraphs>342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Instagram: ausführliche Posting-Tabelle + Video Views | Shared Media (FEY) - 1 of 3</vt:lpstr>
      <vt:lpstr>Instagram Instagram: ausführliche Posting-Tabelle + Video Views | Shared Media (FEY) - 2 of 3</vt:lpstr>
      <vt:lpstr>Instagram Instagram: ausführliche Posting-Tabelle + Video Views | Shared Media (FEY)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Instagram: ausführliche Posting-Tabelle + Video Views | Shared Media (FEY) - 1 of 3</dc:title>
  <dc:creator>Frederik Born</dc:creator>
  <cp:lastModifiedBy>Frederik Born</cp:lastModifiedBy>
  <cp:revision>1</cp:revision>
  <dcterms:created xsi:type="dcterms:W3CDTF">2025-08-13T14:23:24Z</dcterms:created>
  <dcterms:modified xsi:type="dcterms:W3CDTF">2025-08-13T14:26:09Z</dcterms:modified>
</cp:coreProperties>
</file>