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3" autoAdjust="0"/>
    <p:restoredTop sz="94692" autoAdjust="0"/>
  </p:normalViewPr>
  <p:slideViewPr>
    <p:cSldViewPr snapToGrid="0">
      <p:cViewPr varScale="1">
        <p:scale>
          <a:sx n="95" d="100"/>
          <a:sy n="95" d="100"/>
        </p:scale>
        <p:origin x="102" y="3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3F2B5C-2E3D-4504-9829-E5437C792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Overview | Shared Media (FEY)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D5F3CB0-598B-4C80-AAA1-DD232B4937E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84130272"/>
              </p:ext>
            </p:extLst>
          </p:nvPr>
        </p:nvGraphicFramePr>
        <p:xfrm>
          <a:off x="457200" y="1731963"/>
          <a:ext cx="7653527" cy="3723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34306458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142022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034613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117722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964775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830049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374649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047997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954946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643383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908433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Watched Full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Viewers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7616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23.07.2025 09:59:47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23.07.2025 09:59:47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6:05:08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9.83s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13.24 %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4980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17.07.2025 12:13:06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17.07.2025 12:13:06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2:00:47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4.83s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9700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15.07.2025 16:12:23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15.07.2025 16:12:23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3:57:40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6.90s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9716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12.07.2025 10:05:00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12.07.2025 10:05:00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2:44:12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4.32s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6812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10.07.2025 10:51:01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10.07.2025 10:51:01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113657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949:55:38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29.97s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25.11 %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105610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05130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17F339-5E56-42EE-84E3-430C2DDF1F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26.05.2025 - 12.08.2025</a:t>
            </a:r>
          </a:p>
        </p:txBody>
      </p:sp>
    </p:spTree>
    <p:extLst>
      <p:ext uri="{BB962C8B-B14F-4D97-AF65-F5344CB8AC3E}">
        <p14:creationId xmlns:p14="http://schemas.microsoft.com/office/powerpoint/2010/main" val="35577140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C28DCB-2DB9-42C6-B9F7-21AEA43C42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Overview | Shared Media (FEY)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EB971D5-CB0F-4AD8-8062-237905550E3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390329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13025447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354958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318524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990989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466001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325192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455342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446219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239292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209673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92333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Watched Full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Viewers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3714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07.07.2025 12:00:00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07.07.2025 12:00:00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11:33:17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7.22s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0665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04.07.2025 12:10:50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04.07.2025 12:10:50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11:54:19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10.11s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9472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02.07.2025 09:36:02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02.07.2025 09:36:02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341909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2844:26:31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30.90s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30.95 %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292432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2647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29.06.2025 15:00:00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29.06.2025 15:00:00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133:30:32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22.76s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19211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281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26.06.2025 11:04:24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26.06.2025 11:04:24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15:36:17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11.79s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67321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9BD08B-F644-4468-ABAE-68F8BB8832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26.05.2025 - 12.08.2025</a:t>
            </a:r>
          </a:p>
        </p:txBody>
      </p:sp>
    </p:spTree>
    <p:extLst>
      <p:ext uri="{BB962C8B-B14F-4D97-AF65-F5344CB8AC3E}">
        <p14:creationId xmlns:p14="http://schemas.microsoft.com/office/powerpoint/2010/main" val="12526134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3A8B03-11FD-4810-8B0B-B21F24D537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Overview | Shared Media (FEY)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5AF5DD-E07D-41F8-B9EE-3A5F00908B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609126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40631159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080515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475807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444836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851470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618995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283017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143320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957727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445924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546011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Watched Full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Viewers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44943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23.06.2025 14:02:49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23.06.2025 14:02:49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327:24:46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28.73s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16.54 %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37836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0634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20.06.2025 12:02:28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20.06.2025 12:02:28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6:08:19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9.81s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11.86 %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0789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18.06.2025 17:00:00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18.06.2025 17:00:00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22:04:00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9.78s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8875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17.06.2025 16:59:22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17.06.2025 16:59:22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1347685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23840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12455:56:53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32.97s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27.35 %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1274439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634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15.06.2025 17:59:00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15.06.2025 17:59:00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7:17:05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4.34s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6910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B39B0A-87A0-4631-B28F-076290718C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26.05.2025 - 12.08.2025</a:t>
            </a:r>
          </a:p>
        </p:txBody>
      </p:sp>
    </p:spTree>
    <p:extLst>
      <p:ext uri="{BB962C8B-B14F-4D97-AF65-F5344CB8AC3E}">
        <p14:creationId xmlns:p14="http://schemas.microsoft.com/office/powerpoint/2010/main" val="13664474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1EE64-D8C7-4697-A758-3BF8A21AFD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Overview | Shared Media (FEY)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ABD75C4-DAC3-48C9-BF87-BA96C4EC29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608634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20674792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299948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888362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553091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408987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857402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558161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92520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299238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002445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429369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Watched Full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Viewers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5706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15.06.2025 11:00:00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15.06.2025 11:00:00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412:27:03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28.75s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45703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5465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13.06.2025 14:59:14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13.06.2025 14:59:14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18527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101:32:18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19.77s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16627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648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11.06.2025 17:59:00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11.06.2025 17:59:00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19:19:49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5.16s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11670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03239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10.06.2025 16:59:25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10.06.2025 16:59:25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192:50:25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15.12s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10.42 %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37748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6314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08.06.2025 17:00:00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08.06.2025 17:00:00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349:55:22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23.56s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24.13 %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48478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76381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C5DF7E-08C6-4F60-BCF1-B288ABBA6A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26.05.2025 - 12.08.2025</a:t>
            </a:r>
          </a:p>
        </p:txBody>
      </p:sp>
    </p:spTree>
    <p:extLst>
      <p:ext uri="{BB962C8B-B14F-4D97-AF65-F5344CB8AC3E}">
        <p14:creationId xmlns:p14="http://schemas.microsoft.com/office/powerpoint/2010/main" val="40264912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14C428-7E46-4957-9E19-0D2549136F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Overview | Shared Media (FEY)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070A703-4F62-4D71-B6A3-F8609A3D331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506910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20571637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912198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825605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427604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657977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485174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651625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063730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557454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931985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119646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Watched Full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Viewers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3647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07.06.2025 17:30:00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07.06.2025 17:30:00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13:19:24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6.84s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7164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06.06.2025 10:01:18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06.06.2025 10:01:18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616:10:18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29.19s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64899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53044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76DF82-FD6D-4C5D-A83A-6043B7506E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26.05.2025 - 12.08.2025</a:t>
            </a:r>
          </a:p>
        </p:txBody>
      </p:sp>
    </p:spTree>
    <p:extLst>
      <p:ext uri="{BB962C8B-B14F-4D97-AF65-F5344CB8AC3E}">
        <p14:creationId xmlns:p14="http://schemas.microsoft.com/office/powerpoint/2010/main" val="45123044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498</Words>
  <Application>Microsoft Office PowerPoint</Application>
  <PresentationFormat>On-screen Show (4:3)</PresentationFormat>
  <Paragraphs>307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Calibri</vt:lpstr>
      <vt:lpstr>Arial</vt:lpstr>
      <vt:lpstr>quintly_template</vt:lpstr>
      <vt:lpstr>Tiktok Videos Table Overview | Shared Media (FEY) - 1 of 5</vt:lpstr>
      <vt:lpstr>Tiktok Videos Table Overview | Shared Media (FEY) - 2 of 5</vt:lpstr>
      <vt:lpstr>Tiktok Videos Table Overview | Shared Media (FEY) - 3 of 5</vt:lpstr>
      <vt:lpstr>Tiktok Videos Table Overview | Shared Media (FEY) - 4 of 5</vt:lpstr>
      <vt:lpstr>Tiktok Videos Table Overview | Shared Media (FEY)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Tiktok Videos Table Overview | Shared Media (FEY) - 1 of 5</dc:title>
  <dc:creator>Frederik Born</dc:creator>
  <cp:lastModifiedBy>Frederik Born</cp:lastModifiedBy>
  <cp:revision>1</cp:revision>
  <dcterms:created xsi:type="dcterms:W3CDTF">2025-08-12T12:08:41Z</dcterms:created>
  <dcterms:modified xsi:type="dcterms:W3CDTF">2025-08-12T12:10:27Z</dcterms:modified>
</cp:coreProperties>
</file>