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A5D83-C767-4CEC-84DD-9A2E9B685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Profiles Check_Name Endpoints (Page) | lanzundprecht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ECA3F9-6F55-4DEE-ABAF-2A91A5C910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6809092"/>
              </p:ext>
            </p:extLst>
          </p:nvPr>
        </p:nvGraphicFramePr>
        <p:xfrm>
          <a:off x="457200" y="1731963"/>
          <a:ext cx="8147304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250014711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3856788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3182410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0287076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7745569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6392887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4337598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7283354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494677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Quintly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Platform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Name (Profilname)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Name mit App.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Appendix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Username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Plattfrom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id_quintly_group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858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521463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17841470857935940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lanzundprecht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lanzundprecht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lanzundprecht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28697,"ZDF Gesamt",35404,"ZDF Instagram",47044,"HR Show",51133,"Alle Kan\u00e4le",51573,"Formatkompass"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https://instagram.com/lanzundprecht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27275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B444CD-0E3C-4805-9C6B-E5E23E70B7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16.06.2025 - 15.07.2025</a:t>
            </a:r>
          </a:p>
        </p:txBody>
      </p:sp>
    </p:spTree>
    <p:extLst>
      <p:ext uri="{BB962C8B-B14F-4D97-AF65-F5344CB8AC3E}">
        <p14:creationId xmlns:p14="http://schemas.microsoft.com/office/powerpoint/2010/main" val="19132376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76</Words>
  <Application>Microsoft Office PowerPoint</Application>
  <PresentationFormat>On-screen Show (4:3)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Profiles Check_Name Endpoints (Page) | lanzundprecht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Profiles Check_Name Endpoints (Page) | lanzundprecht</dc:title>
  <dc:creator>Frederik Born</dc:creator>
  <cp:lastModifiedBy>Frederik Born</cp:lastModifiedBy>
  <cp:revision>1</cp:revision>
  <dcterms:created xsi:type="dcterms:W3CDTF">2025-07-16T09:46:04Z</dcterms:created>
  <dcterms:modified xsi:type="dcterms:W3CDTF">2025-07-16T09:46:08Z</dcterms:modified>
</cp:coreProperties>
</file>