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BE413-E676-42B2-A6BE-04D0DBD6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ZDFinfo Dokus &amp; Reportagen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DFB1A-58EA-4C71-BE17-9EBEEE1A9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940706"/>
              </p:ext>
            </p:extLst>
          </p:nvPr>
        </p:nvGraphicFramePr>
        <p:xfrm>
          <a:off x="457200" y="1731963"/>
          <a:ext cx="7735824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308816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802213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26875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772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769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709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720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1817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30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- 2025-04-30 18:00:14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https://i.ytimg.com/vi/9kJ-NFW5QFY/hqdefault.jpg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26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- 2025-04-26 18:01:19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https://i.ytimg.com/vi/t4M87bXPyW4/hqdefault.jpg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00:44:15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65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- 2025-04-23 18:00:57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https://i.ytimg.com/vi/dUR1RGRQ9uE/hqdefault.jpg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73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- 2025-04-19 18:00:37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https://i.ytimg.com/vi/Pwlf0K8jz-w/hqdefault.jpg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75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- 2025-04-16 18:00:52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https://i.ytimg.com/vi/WxEhoBgQga0/hqdefault.jpg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33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- 2025-04-12 18:00:08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https://i.ytimg.com/vi/6c4-oV9qGMU/hqdefault.jpg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505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4691B-9B53-47CF-83AC-E619011AC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01.05.2024 - 30.04.2025</a:t>
            </a:r>
          </a:p>
        </p:txBody>
      </p:sp>
    </p:spTree>
    <p:extLst>
      <p:ext uri="{BB962C8B-B14F-4D97-AF65-F5344CB8AC3E}">
        <p14:creationId xmlns:p14="http://schemas.microsoft.com/office/powerpoint/2010/main" val="3611880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80CE-A013-4390-AFA1-3667AECDE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ZDFinfo Dokus &amp; Reportagen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C752C-8464-4C3B-A7F4-03117857C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202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898095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49191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13302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592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091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5152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9943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374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53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- 2025-04-09 18:00:38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https://i.ytimg.com/vi/TXfr6wcks0s/hqdefault.jpg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82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- 2025-04-05 18:00:21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https://i.ytimg.com/vi/Jgjom8CSRqI/hqdefault.jpg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54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- 2025-04-02 18:01:13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https://i.ytimg.com/vi/sFox13H6EFQ/hqdefault.jpg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25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- 2025-03-29 18:00:52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https://i.ytimg.com/vi/nWt7hXHUWvM/hqdefault.jpg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00:59:23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8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- 2025-03-26 18:01:13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https://i.ytimg.com/vi/xrsVYYDD6rs/hqdefault.jpg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TESTY ZDFinfo Gesch. abJan25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61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- 2025-03-22 18:00:19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https://i.ytimg.com/vi/Mx5NGbMSKDM/hqdefault.jpg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817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93DBE-4D64-4E31-BFC2-CAD3CFB20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01.05.2024 - 30.04.2025</a:t>
            </a:r>
          </a:p>
        </p:txBody>
      </p:sp>
    </p:spTree>
    <p:extLst>
      <p:ext uri="{BB962C8B-B14F-4D97-AF65-F5344CB8AC3E}">
        <p14:creationId xmlns:p14="http://schemas.microsoft.com/office/powerpoint/2010/main" val="1216416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805B0-AFB4-4A73-85AD-0089CCEA3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ZDFinfo Dokus &amp; Reportagen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BE47B7-F6BF-414D-A934-C7DF669498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6438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272037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534211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69122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4954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9348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580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1144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324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33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- 2025-03-19 18:00:19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https://i.ytimg.com/vi/Hv61Pv7rT4k/hqdefault.jpg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13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- 2025-03-15 18:00:35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https://i.ytimg.com/vi/XgtaEkw9-aY/hqdefault.jpg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TESTY ZDFinfo Gesch. abJan25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41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- 2025-03-12 18:00:33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https://i.ytimg.com/vi/RwyF-0f9Mtw/hqdefault.jpg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3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- 2025-03-08 18:00:02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https://i.ytimg.com/vi/2dyddt6Bz94/hqdefault.jpg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0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- 2025-03-05 18:01:06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https://i.ytimg.com/vi/rg77gb3Q6NM/hqdefault.jpg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44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- 2025-03-01 18:00:46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https://i.ytimg.com/vi/hXX46QY09eI/hqdefault.jpg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1024784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90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046D1-2DF9-45B8-964C-F9859D05F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01.05.2024 - 30.04.2025</a:t>
            </a:r>
          </a:p>
        </p:txBody>
      </p:sp>
    </p:spTree>
    <p:extLst>
      <p:ext uri="{BB962C8B-B14F-4D97-AF65-F5344CB8AC3E}">
        <p14:creationId xmlns:p14="http://schemas.microsoft.com/office/powerpoint/2010/main" val="602835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42F04-12DC-4B87-A5FC-F0667CACE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ZDFinfo Dokus &amp; Reportagen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4F374-CF8E-4429-BEF4-DF67F37B25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702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604768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78051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30822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831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333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843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7710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892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90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- 2025-02-26 18:11:04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https://i.ytimg.com/vi/jLzUkBULN_E/hqdefault.jpg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98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- 2025-02-22 18:00:08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https://i.ytimg.com/vi/6m5BTBbWB_M/hqdefault.jpg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6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- 2025-02-19 18:00:41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https://i.ytimg.com/vi/Y9rqtEjglak/hqdefault.jpg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00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- 2025-02-15 18:00:18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https://i.ytimg.com/vi/IldVWkKCCG0/hqdefault.jpg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14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- 2025-02-12 18:00:22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https://i.ytimg.com/vi/AsF_HTJTF1s/hqdefault.jpg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130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- 2025-02-08 18:00:58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https://i.ytimg.com/vi/w8x7kZRzU34/hqdefault.jpg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186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D3979-A288-454B-BF8A-8FEBADE34E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01.05.2024 - 30.04.2025</a:t>
            </a:r>
          </a:p>
        </p:txBody>
      </p:sp>
    </p:spTree>
    <p:extLst>
      <p:ext uri="{BB962C8B-B14F-4D97-AF65-F5344CB8AC3E}">
        <p14:creationId xmlns:p14="http://schemas.microsoft.com/office/powerpoint/2010/main" val="450898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D9819-2270-4FB9-88F8-877C73E24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ZDFinfo Dokus &amp; Reportagen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5D744-BD92-42D8-A0E6-A318559347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436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813395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41455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73938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993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964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7986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400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2377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36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ZDFinfo Dokus &amp; Reportagen - 2025-02-05 18:00:46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https://i.ytimg.com/vi/Z5qqzKOCjsM/hqdefault.jpg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904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0DE4A-4F04-4DD8-AB85-67D6C4FF1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01.05.2024 - 30.04.2025</a:t>
            </a:r>
          </a:p>
        </p:txBody>
      </p:sp>
    </p:spTree>
    <p:extLst>
      <p:ext uri="{BB962C8B-B14F-4D97-AF65-F5344CB8AC3E}">
        <p14:creationId xmlns:p14="http://schemas.microsoft.com/office/powerpoint/2010/main" val="23330512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1035</Words>
  <Application>Microsoft Office PowerPoint</Application>
  <PresentationFormat>On-screen Show (4:3)</PresentationFormat>
  <Paragraphs>226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Youtube Videos Table | ZDFinfo Dokus &amp; Reportagen - 1 of 5</vt:lpstr>
      <vt:lpstr>Youtube Videos Table | ZDFinfo Dokus &amp; Reportagen - 2 of 5</vt:lpstr>
      <vt:lpstr>Youtube Videos Table | ZDFinfo Dokus &amp; Reportagen - 3 of 5</vt:lpstr>
      <vt:lpstr>Youtube Videos Table | ZDFinfo Dokus &amp; Reportagen - 4 of 5</vt:lpstr>
      <vt:lpstr>Youtube Videos Table | ZDFinfo Dokus &amp; Reportagen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ZDFinfo Dokus &amp; Reportagen - 1 of 5</dc:title>
  <dc:creator>Frederik Born</dc:creator>
  <cp:lastModifiedBy>Frederik Born</cp:lastModifiedBy>
  <cp:revision>1</cp:revision>
  <dcterms:created xsi:type="dcterms:W3CDTF">2025-06-17T14:16:04Z</dcterms:created>
  <dcterms:modified xsi:type="dcterms:W3CDTF">2025-06-17T14:17:40Z</dcterms:modified>
</cp:coreProperties>
</file>