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E1113-69D1-4729-BCD0-499FEECFF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zdflogo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FFD809-4189-4037-B025-7ADC7AEBF7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3028901"/>
              </p:ext>
            </p:extLst>
          </p:nvPr>
        </p:nvGraphicFramePr>
        <p:xfrm>
          <a:off x="457200" y="1731963"/>
          <a:ext cx="7653527" cy="94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27005756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891423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388165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661700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357462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622960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631726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671000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607043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869289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098962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451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zdflogo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803996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1.8893 %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21675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B50F88-71AC-4C89-9DA6-2E845BA325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14977022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34</Words>
  <Application>Microsoft Office PowerPoint</Application>
  <PresentationFormat>On-screen Show (4:3)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Key Metrics Table | zdflogo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zdflogo</dc:title>
  <dc:creator>Frederik Born</dc:creator>
  <cp:lastModifiedBy>Frederik Born</cp:lastModifiedBy>
  <cp:revision>1</cp:revision>
  <dcterms:created xsi:type="dcterms:W3CDTF">2025-01-21T16:40:21Z</dcterms:created>
  <dcterms:modified xsi:type="dcterms:W3CDTF">2025-01-21T16:40:25Z</dcterms:modified>
</cp:coreProperties>
</file>