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zdfheute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0.61699627324961204</c:v>
                </c:pt>
                <c:pt idx="8">
                  <c:v>0</c:v>
                </c:pt>
                <c:pt idx="9">
                  <c:v>1.8067849462199099</c:v>
                </c:pt>
                <c:pt idx="10">
                  <c:v>0</c:v>
                </c:pt>
                <c:pt idx="11">
                  <c:v>0.67118666111344205</c:v>
                </c:pt>
                <c:pt idx="12">
                  <c:v>0.49615170831326999</c:v>
                </c:pt>
                <c:pt idx="13">
                  <c:v>0</c:v>
                </c:pt>
                <c:pt idx="14">
                  <c:v>1.8797097253166699</c:v>
                </c:pt>
                <c:pt idx="15">
                  <c:v>0</c:v>
                </c:pt>
                <c:pt idx="16">
                  <c:v>2.28753110141189</c:v>
                </c:pt>
                <c:pt idx="17">
                  <c:v>0</c:v>
                </c:pt>
                <c:pt idx="18">
                  <c:v>1.59993249425969</c:v>
                </c:pt>
                <c:pt idx="19">
                  <c:v>0</c:v>
                </c:pt>
                <c:pt idx="20">
                  <c:v>2.4688366562363102</c:v>
                </c:pt>
                <c:pt idx="21">
                  <c:v>0</c:v>
                </c:pt>
                <c:pt idx="22">
                  <c:v>2.8585429598170502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86-4F4E-9466-B01345A368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518688"/>
        <c:axId val="395523280"/>
      </c:lineChart>
      <c:catAx>
        <c:axId val="39551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23280"/>
        <c:crosses val="autoZero"/>
        <c:auto val="1"/>
        <c:lblAlgn val="ctr"/>
        <c:lblOffset val="100"/>
        <c:noMultiLvlLbl val="0"/>
      </c:catAx>
      <c:valAx>
        <c:axId val="39552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1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3EFD8-7192-4FA8-9886-B1D822B4D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zdfheute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32FA2E-CDD1-4BB7-B0A6-C3B8A3D007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9635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9CAD6-5AA1-4724-8066-6D5DD0F708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12/25/2022 - 12/25/2022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3AA48-03E1-4E2D-B84B-2AAF1F0E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2382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By Hour | zdfheute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 | zdfheute</dc:title>
  <dc:creator>Frederik Born</dc:creator>
  <cp:lastModifiedBy>Frederik Born</cp:lastModifiedBy>
  <cp:revision>1</cp:revision>
  <dcterms:created xsi:type="dcterms:W3CDTF">2024-12-16T15:26:43Z</dcterms:created>
  <dcterms:modified xsi:type="dcterms:W3CDTF">2024-12-16T15:26:58Z</dcterms:modified>
</cp:coreProperties>
</file>