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zdfheute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1.4355813885562401</c:v>
                </c:pt>
                <c:pt idx="7">
                  <c:v>0</c:v>
                </c:pt>
                <c:pt idx="8">
                  <c:v>1.50601289938849</c:v>
                </c:pt>
                <c:pt idx="9">
                  <c:v>2.0433104004970701</c:v>
                </c:pt>
                <c:pt idx="10">
                  <c:v>0.98863005732766496</c:v>
                </c:pt>
                <c:pt idx="11">
                  <c:v>0</c:v>
                </c:pt>
                <c:pt idx="12">
                  <c:v>1.2718165089868201</c:v>
                </c:pt>
                <c:pt idx="13">
                  <c:v>0.86987230720618602</c:v>
                </c:pt>
                <c:pt idx="14">
                  <c:v>0</c:v>
                </c:pt>
                <c:pt idx="15">
                  <c:v>1.3781607883018601</c:v>
                </c:pt>
                <c:pt idx="16">
                  <c:v>0.86210559017755894</c:v>
                </c:pt>
                <c:pt idx="17">
                  <c:v>0.78848773389767002</c:v>
                </c:pt>
                <c:pt idx="18">
                  <c:v>1.32817499409198</c:v>
                </c:pt>
                <c:pt idx="19">
                  <c:v>1.2609962109042101</c:v>
                </c:pt>
                <c:pt idx="20">
                  <c:v>0</c:v>
                </c:pt>
                <c:pt idx="21">
                  <c:v>0</c:v>
                </c:pt>
                <c:pt idx="22">
                  <c:v>1.21977286667534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6-4D1E-AB9A-2BE4C6604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05896"/>
        <c:axId val="404404912"/>
      </c:lineChart>
      <c:catAx>
        <c:axId val="40440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04912"/>
        <c:crosses val="autoZero"/>
        <c:auto val="1"/>
        <c:lblAlgn val="ctr"/>
        <c:lblOffset val="100"/>
        <c:noMultiLvlLbl val="0"/>
      </c:catAx>
      <c:valAx>
        <c:axId val="40440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0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83ED-EAB4-4868-9723-CBDFA671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zdfheute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92DD12-5271-4133-AAFE-1F6E8F957C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433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CD634-B4F9-4787-870E-97CA5B171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BA8E5-0E51-433C-8A13-319DC4CB9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53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Hour | zdfheute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zdfheute</dc:title>
  <dc:creator>Frederik Born</dc:creator>
  <cp:lastModifiedBy>Frederik Born</cp:lastModifiedBy>
  <cp:revision>1</cp:revision>
  <dcterms:created xsi:type="dcterms:W3CDTF">2024-12-16T15:21:05Z</dcterms:created>
  <dcterms:modified xsi:type="dcterms:W3CDTF">2024-12-16T15:21:22Z</dcterms:modified>
</cp:coreProperties>
</file>