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13-17 years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Sheet1!$A$2:$A$45</c:f>
              <c:strCache>
                <c:ptCount val="44"/>
                <c:pt idx="0">
                  <c:v>Bares für Rares</c:v>
                </c:pt>
                <c:pt idx="1">
                  <c:v>ZDFneo</c:v>
                </c:pt>
                <c:pt idx="2">
                  <c:v>ZDF Satire</c:v>
                </c:pt>
                <c:pt idx="3">
                  <c:v>sportstudio</c:v>
                </c:pt>
                <c:pt idx="4">
                  <c:v>ZDF MAGAZIN ROYALE</c:v>
                </c:pt>
                <c:pt idx="5">
                  <c:v>ZDFtivi</c:v>
                </c:pt>
                <c:pt idx="6">
                  <c:v>Schulz &amp; Böhmermann</c:v>
                </c:pt>
                <c:pt idx="7">
                  <c:v>Terra X Lesch &amp; Co</c:v>
                </c:pt>
                <c:pt idx="8">
                  <c:v>ZDF Filme und Serien</c:v>
                </c:pt>
                <c:pt idx="9">
                  <c:v>Browser Ballett</c:v>
                </c:pt>
                <c:pt idx="10">
                  <c:v>GERMANIA</c:v>
                </c:pt>
                <c:pt idx="11">
                  <c:v>MAITHINK X</c:v>
                </c:pt>
                <c:pt idx="12">
                  <c:v>Terra X History</c:v>
                </c:pt>
                <c:pt idx="13">
                  <c:v>MrWissen2go Geschichte | Terra X</c:v>
                </c:pt>
                <c:pt idx="14">
                  <c:v>Game Two</c:v>
                </c:pt>
                <c:pt idx="15">
                  <c:v>ZDF heute-show</c:v>
                </c:pt>
                <c:pt idx="16">
                  <c:v>ZDFinfo Dokus &amp; Reportagen</c:v>
                </c:pt>
                <c:pt idx="17">
                  <c:v>ZDI talents</c:v>
                </c:pt>
                <c:pt idx="18">
                  <c:v>ZDF WISO</c:v>
                </c:pt>
                <c:pt idx="19">
                  <c:v>DIE WG</c:v>
                </c:pt>
                <c:pt idx="20">
                  <c:v>ZDFheute Nachrichten</c:v>
                </c:pt>
                <c:pt idx="21">
                  <c:v>ZDFbesseresser</c:v>
                </c:pt>
                <c:pt idx="22">
                  <c:v>Scobel</c:v>
                </c:pt>
                <c:pt idx="23">
                  <c:v>TRU DOKU</c:v>
                </c:pt>
                <c:pt idx="24">
                  <c:v>ZDF</c:v>
                </c:pt>
                <c:pt idx="25">
                  <c:v>Terra X plus</c:v>
                </c:pt>
                <c:pt idx="26">
                  <c:v>Filmgorillas</c:v>
                </c:pt>
                <c:pt idx="27">
                  <c:v>Terra Xplore</c:v>
                </c:pt>
                <c:pt idx="28">
                  <c:v>37 Grad</c:v>
                </c:pt>
                <c:pt idx="29">
                  <c:v>ZDFchen</c:v>
                </c:pt>
                <c:pt idx="30">
                  <c:v>logo! news:date</c:v>
                </c:pt>
                <c:pt idx="31">
                  <c:v>sportstudio fußball</c:v>
                </c:pt>
                <c:pt idx="32">
                  <c:v>ZDF Green Steps</c:v>
                </c:pt>
                <c:pt idx="33">
                  <c:v>frontal</c:v>
                </c:pt>
                <c:pt idx="34">
                  <c:v>logo!</c:v>
                </c:pt>
                <c:pt idx="35">
                  <c:v>ECHT friends – die Serie</c:v>
                </c:pt>
                <c:pt idx="36">
                  <c:v>ZDFunbubble</c:v>
                </c:pt>
                <c:pt idx="37">
                  <c:v>ZDF Comedy</c:v>
                </c:pt>
                <c:pt idx="38">
                  <c:v>Heureka</c:v>
                </c:pt>
                <c:pt idx="39">
                  <c:v>Die Spur</c:v>
                </c:pt>
                <c:pt idx="40">
                  <c:v>Checkpoint ZDF</c:v>
                </c:pt>
                <c:pt idx="41">
                  <c:v>PUR+</c:v>
                </c:pt>
                <c:pt idx="42">
                  <c:v>un.logo!</c:v>
                </c:pt>
                <c:pt idx="43">
                  <c:v>Tanoshii</c:v>
                </c:pt>
              </c:strCache>
            </c:strRef>
          </c:cat>
          <c:val>
            <c:numRef>
              <c:f>Sheet1!$B$2:$B$45</c:f>
              <c:numCache>
                <c:formatCode>General</c:formatCode>
                <c:ptCount val="44"/>
                <c:pt idx="0">
                  <c:v>547928</c:v>
                </c:pt>
                <c:pt idx="1">
                  <c:v>4277</c:v>
                </c:pt>
                <c:pt idx="2">
                  <c:v>1290953</c:v>
                </c:pt>
                <c:pt idx="3">
                  <c:v>3205985</c:v>
                </c:pt>
                <c:pt idx="4">
                  <c:v>263347</c:v>
                </c:pt>
                <c:pt idx="5">
                  <c:v>158515</c:v>
                </c:pt>
                <c:pt idx="6">
                  <c:v>0</c:v>
                </c:pt>
                <c:pt idx="7">
                  <c:v>360903</c:v>
                </c:pt>
                <c:pt idx="8">
                  <c:v>6358</c:v>
                </c:pt>
                <c:pt idx="9">
                  <c:v>485432</c:v>
                </c:pt>
                <c:pt idx="10">
                  <c:v>2820</c:v>
                </c:pt>
                <c:pt idx="11">
                  <c:v>70173</c:v>
                </c:pt>
                <c:pt idx="12">
                  <c:v>1490544</c:v>
                </c:pt>
                <c:pt idx="13">
                  <c:v>1433667</c:v>
                </c:pt>
                <c:pt idx="14">
                  <c:v>44209</c:v>
                </c:pt>
                <c:pt idx="15">
                  <c:v>6027690</c:v>
                </c:pt>
                <c:pt idx="16">
                  <c:v>285456</c:v>
                </c:pt>
                <c:pt idx="18">
                  <c:v>0</c:v>
                </c:pt>
                <c:pt idx="19">
                  <c:v>1766128</c:v>
                </c:pt>
                <c:pt idx="20">
                  <c:v>814273</c:v>
                </c:pt>
                <c:pt idx="21">
                  <c:v>648636</c:v>
                </c:pt>
                <c:pt idx="22">
                  <c:v>46</c:v>
                </c:pt>
                <c:pt idx="23">
                  <c:v>822126</c:v>
                </c:pt>
                <c:pt idx="24">
                  <c:v>40891</c:v>
                </c:pt>
                <c:pt idx="25">
                  <c:v>117805</c:v>
                </c:pt>
                <c:pt idx="26">
                  <c:v>1047</c:v>
                </c:pt>
                <c:pt idx="27">
                  <c:v>26303</c:v>
                </c:pt>
                <c:pt idx="28">
                  <c:v>530202</c:v>
                </c:pt>
                <c:pt idx="29">
                  <c:v>81369</c:v>
                </c:pt>
                <c:pt idx="30">
                  <c:v>1193</c:v>
                </c:pt>
                <c:pt idx="31">
                  <c:v>9179311</c:v>
                </c:pt>
                <c:pt idx="33">
                  <c:v>47444</c:v>
                </c:pt>
                <c:pt idx="34">
                  <c:v>1004528</c:v>
                </c:pt>
                <c:pt idx="35">
                  <c:v>75014</c:v>
                </c:pt>
                <c:pt idx="36">
                  <c:v>102054</c:v>
                </c:pt>
                <c:pt idx="37">
                  <c:v>186709</c:v>
                </c:pt>
                <c:pt idx="38">
                  <c:v>0</c:v>
                </c:pt>
                <c:pt idx="39">
                  <c:v>6589</c:v>
                </c:pt>
                <c:pt idx="40">
                  <c:v>482398</c:v>
                </c:pt>
                <c:pt idx="41">
                  <c:v>84442</c:v>
                </c:pt>
                <c:pt idx="42">
                  <c:v>16633987</c:v>
                </c:pt>
                <c:pt idx="43">
                  <c:v>62144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5F2-40EB-A10A-9263F351B39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18-24 years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Sheet1!$A$2:$A$45</c:f>
              <c:strCache>
                <c:ptCount val="44"/>
                <c:pt idx="0">
                  <c:v>Bares für Rares</c:v>
                </c:pt>
                <c:pt idx="1">
                  <c:v>ZDFneo</c:v>
                </c:pt>
                <c:pt idx="2">
                  <c:v>ZDF Satire</c:v>
                </c:pt>
                <c:pt idx="3">
                  <c:v>sportstudio</c:v>
                </c:pt>
                <c:pt idx="4">
                  <c:v>ZDF MAGAZIN ROYALE</c:v>
                </c:pt>
                <c:pt idx="5">
                  <c:v>ZDFtivi</c:v>
                </c:pt>
                <c:pt idx="6">
                  <c:v>Schulz &amp; Böhmermann</c:v>
                </c:pt>
                <c:pt idx="7">
                  <c:v>Terra X Lesch &amp; Co</c:v>
                </c:pt>
                <c:pt idx="8">
                  <c:v>ZDF Filme und Serien</c:v>
                </c:pt>
                <c:pt idx="9">
                  <c:v>Browser Ballett</c:v>
                </c:pt>
                <c:pt idx="10">
                  <c:v>GERMANIA</c:v>
                </c:pt>
                <c:pt idx="11">
                  <c:v>MAITHINK X</c:v>
                </c:pt>
                <c:pt idx="12">
                  <c:v>Terra X History</c:v>
                </c:pt>
                <c:pt idx="13">
                  <c:v>MrWissen2go Geschichte | Terra X</c:v>
                </c:pt>
                <c:pt idx="14">
                  <c:v>Game Two</c:v>
                </c:pt>
                <c:pt idx="15">
                  <c:v>ZDF heute-show</c:v>
                </c:pt>
                <c:pt idx="16">
                  <c:v>ZDFinfo Dokus &amp; Reportagen</c:v>
                </c:pt>
                <c:pt idx="17">
                  <c:v>ZDI talents</c:v>
                </c:pt>
                <c:pt idx="18">
                  <c:v>ZDF WISO</c:v>
                </c:pt>
                <c:pt idx="19">
                  <c:v>DIE WG</c:v>
                </c:pt>
                <c:pt idx="20">
                  <c:v>ZDFheute Nachrichten</c:v>
                </c:pt>
                <c:pt idx="21">
                  <c:v>ZDFbesseresser</c:v>
                </c:pt>
                <c:pt idx="22">
                  <c:v>Scobel</c:v>
                </c:pt>
                <c:pt idx="23">
                  <c:v>TRU DOKU</c:v>
                </c:pt>
                <c:pt idx="24">
                  <c:v>ZDF</c:v>
                </c:pt>
                <c:pt idx="25">
                  <c:v>Terra X plus</c:v>
                </c:pt>
                <c:pt idx="26">
                  <c:v>Filmgorillas</c:v>
                </c:pt>
                <c:pt idx="27">
                  <c:v>Terra Xplore</c:v>
                </c:pt>
                <c:pt idx="28">
                  <c:v>37 Grad</c:v>
                </c:pt>
                <c:pt idx="29">
                  <c:v>ZDFchen</c:v>
                </c:pt>
                <c:pt idx="30">
                  <c:v>logo! news:date</c:v>
                </c:pt>
                <c:pt idx="31">
                  <c:v>sportstudio fußball</c:v>
                </c:pt>
                <c:pt idx="32">
                  <c:v>ZDF Green Steps</c:v>
                </c:pt>
                <c:pt idx="33">
                  <c:v>frontal</c:v>
                </c:pt>
                <c:pt idx="34">
                  <c:v>logo!</c:v>
                </c:pt>
                <c:pt idx="35">
                  <c:v>ECHT friends – die Serie</c:v>
                </c:pt>
                <c:pt idx="36">
                  <c:v>ZDFunbubble</c:v>
                </c:pt>
                <c:pt idx="37">
                  <c:v>ZDF Comedy</c:v>
                </c:pt>
                <c:pt idx="38">
                  <c:v>Heureka</c:v>
                </c:pt>
                <c:pt idx="39">
                  <c:v>Die Spur</c:v>
                </c:pt>
                <c:pt idx="40">
                  <c:v>Checkpoint ZDF</c:v>
                </c:pt>
                <c:pt idx="41">
                  <c:v>PUR+</c:v>
                </c:pt>
                <c:pt idx="42">
                  <c:v>un.logo!</c:v>
                </c:pt>
                <c:pt idx="43">
                  <c:v>Tanoshii</c:v>
                </c:pt>
              </c:strCache>
            </c:strRef>
          </c:cat>
          <c:val>
            <c:numRef>
              <c:f>Sheet1!$C$2:$C$45</c:f>
              <c:numCache>
                <c:formatCode>General</c:formatCode>
                <c:ptCount val="44"/>
                <c:pt idx="0">
                  <c:v>7810706</c:v>
                </c:pt>
                <c:pt idx="1">
                  <c:v>519548</c:v>
                </c:pt>
                <c:pt idx="2">
                  <c:v>10885148</c:v>
                </c:pt>
                <c:pt idx="3">
                  <c:v>20940739</c:v>
                </c:pt>
                <c:pt idx="4">
                  <c:v>13369468</c:v>
                </c:pt>
                <c:pt idx="5">
                  <c:v>760034</c:v>
                </c:pt>
                <c:pt idx="6">
                  <c:v>1052</c:v>
                </c:pt>
                <c:pt idx="7">
                  <c:v>5692345</c:v>
                </c:pt>
                <c:pt idx="8">
                  <c:v>119426</c:v>
                </c:pt>
                <c:pt idx="9">
                  <c:v>4482504</c:v>
                </c:pt>
                <c:pt idx="10">
                  <c:v>267063</c:v>
                </c:pt>
                <c:pt idx="11">
                  <c:v>2118619</c:v>
                </c:pt>
                <c:pt idx="12">
                  <c:v>15799663</c:v>
                </c:pt>
                <c:pt idx="13">
                  <c:v>13259249</c:v>
                </c:pt>
                <c:pt idx="14">
                  <c:v>1563375</c:v>
                </c:pt>
                <c:pt idx="15">
                  <c:v>56640624</c:v>
                </c:pt>
                <c:pt idx="16">
                  <c:v>11463836</c:v>
                </c:pt>
                <c:pt idx="18">
                  <c:v>22327</c:v>
                </c:pt>
                <c:pt idx="19">
                  <c:v>8198714</c:v>
                </c:pt>
                <c:pt idx="20">
                  <c:v>37231520</c:v>
                </c:pt>
                <c:pt idx="21">
                  <c:v>12007806</c:v>
                </c:pt>
                <c:pt idx="22">
                  <c:v>169718</c:v>
                </c:pt>
                <c:pt idx="23">
                  <c:v>7507991</c:v>
                </c:pt>
                <c:pt idx="24">
                  <c:v>973364</c:v>
                </c:pt>
                <c:pt idx="25">
                  <c:v>1227279</c:v>
                </c:pt>
                <c:pt idx="26">
                  <c:v>84818</c:v>
                </c:pt>
                <c:pt idx="27">
                  <c:v>1427745</c:v>
                </c:pt>
                <c:pt idx="28">
                  <c:v>6408001</c:v>
                </c:pt>
                <c:pt idx="29">
                  <c:v>936354</c:v>
                </c:pt>
                <c:pt idx="30">
                  <c:v>17354</c:v>
                </c:pt>
                <c:pt idx="31">
                  <c:v>104165652</c:v>
                </c:pt>
                <c:pt idx="33">
                  <c:v>2763179</c:v>
                </c:pt>
                <c:pt idx="34">
                  <c:v>2601036</c:v>
                </c:pt>
                <c:pt idx="35">
                  <c:v>205726</c:v>
                </c:pt>
                <c:pt idx="36">
                  <c:v>3556236</c:v>
                </c:pt>
                <c:pt idx="37">
                  <c:v>2883902</c:v>
                </c:pt>
                <c:pt idx="38">
                  <c:v>146</c:v>
                </c:pt>
                <c:pt idx="39">
                  <c:v>1214201</c:v>
                </c:pt>
                <c:pt idx="40">
                  <c:v>1070714</c:v>
                </c:pt>
                <c:pt idx="41">
                  <c:v>731228</c:v>
                </c:pt>
                <c:pt idx="42">
                  <c:v>30045585</c:v>
                </c:pt>
                <c:pt idx="43">
                  <c:v>259370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5F2-40EB-A10A-9263F351B39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25-34 years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Sheet1!$A$2:$A$45</c:f>
              <c:strCache>
                <c:ptCount val="44"/>
                <c:pt idx="0">
                  <c:v>Bares für Rares</c:v>
                </c:pt>
                <c:pt idx="1">
                  <c:v>ZDFneo</c:v>
                </c:pt>
                <c:pt idx="2">
                  <c:v>ZDF Satire</c:v>
                </c:pt>
                <c:pt idx="3">
                  <c:v>sportstudio</c:v>
                </c:pt>
                <c:pt idx="4">
                  <c:v>ZDF MAGAZIN ROYALE</c:v>
                </c:pt>
                <c:pt idx="5">
                  <c:v>ZDFtivi</c:v>
                </c:pt>
                <c:pt idx="6">
                  <c:v>Schulz &amp; Böhmermann</c:v>
                </c:pt>
                <c:pt idx="7">
                  <c:v>Terra X Lesch &amp; Co</c:v>
                </c:pt>
                <c:pt idx="8">
                  <c:v>ZDF Filme und Serien</c:v>
                </c:pt>
                <c:pt idx="9">
                  <c:v>Browser Ballett</c:v>
                </c:pt>
                <c:pt idx="10">
                  <c:v>GERMANIA</c:v>
                </c:pt>
                <c:pt idx="11">
                  <c:v>MAITHINK X</c:v>
                </c:pt>
                <c:pt idx="12">
                  <c:v>Terra X History</c:v>
                </c:pt>
                <c:pt idx="13">
                  <c:v>MrWissen2go Geschichte | Terra X</c:v>
                </c:pt>
                <c:pt idx="14">
                  <c:v>Game Two</c:v>
                </c:pt>
                <c:pt idx="15">
                  <c:v>ZDF heute-show</c:v>
                </c:pt>
                <c:pt idx="16">
                  <c:v>ZDFinfo Dokus &amp; Reportagen</c:v>
                </c:pt>
                <c:pt idx="17">
                  <c:v>ZDI talents</c:v>
                </c:pt>
                <c:pt idx="18">
                  <c:v>ZDF WISO</c:v>
                </c:pt>
                <c:pt idx="19">
                  <c:v>DIE WG</c:v>
                </c:pt>
                <c:pt idx="20">
                  <c:v>ZDFheute Nachrichten</c:v>
                </c:pt>
                <c:pt idx="21">
                  <c:v>ZDFbesseresser</c:v>
                </c:pt>
                <c:pt idx="22">
                  <c:v>Scobel</c:v>
                </c:pt>
                <c:pt idx="23">
                  <c:v>TRU DOKU</c:v>
                </c:pt>
                <c:pt idx="24">
                  <c:v>ZDF</c:v>
                </c:pt>
                <c:pt idx="25">
                  <c:v>Terra X plus</c:v>
                </c:pt>
                <c:pt idx="26">
                  <c:v>Filmgorillas</c:v>
                </c:pt>
                <c:pt idx="27">
                  <c:v>Terra Xplore</c:v>
                </c:pt>
                <c:pt idx="28">
                  <c:v>37 Grad</c:v>
                </c:pt>
                <c:pt idx="29">
                  <c:v>ZDFchen</c:v>
                </c:pt>
                <c:pt idx="30">
                  <c:v>logo! news:date</c:v>
                </c:pt>
                <c:pt idx="31">
                  <c:v>sportstudio fußball</c:v>
                </c:pt>
                <c:pt idx="32">
                  <c:v>ZDF Green Steps</c:v>
                </c:pt>
                <c:pt idx="33">
                  <c:v>frontal</c:v>
                </c:pt>
                <c:pt idx="34">
                  <c:v>logo!</c:v>
                </c:pt>
                <c:pt idx="35">
                  <c:v>ECHT friends – die Serie</c:v>
                </c:pt>
                <c:pt idx="36">
                  <c:v>ZDFunbubble</c:v>
                </c:pt>
                <c:pt idx="37">
                  <c:v>ZDF Comedy</c:v>
                </c:pt>
                <c:pt idx="38">
                  <c:v>Heureka</c:v>
                </c:pt>
                <c:pt idx="39">
                  <c:v>Die Spur</c:v>
                </c:pt>
                <c:pt idx="40">
                  <c:v>Checkpoint ZDF</c:v>
                </c:pt>
                <c:pt idx="41">
                  <c:v>PUR+</c:v>
                </c:pt>
                <c:pt idx="42">
                  <c:v>un.logo!</c:v>
                </c:pt>
                <c:pt idx="43">
                  <c:v>Tanoshii</c:v>
                </c:pt>
              </c:strCache>
            </c:strRef>
          </c:cat>
          <c:val>
            <c:numRef>
              <c:f>Sheet1!$D$2:$D$45</c:f>
              <c:numCache>
                <c:formatCode>General</c:formatCode>
                <c:ptCount val="44"/>
                <c:pt idx="0">
                  <c:v>15779189</c:v>
                </c:pt>
                <c:pt idx="1">
                  <c:v>700023</c:v>
                </c:pt>
                <c:pt idx="2">
                  <c:v>14465870</c:v>
                </c:pt>
                <c:pt idx="3">
                  <c:v>27641451</c:v>
                </c:pt>
                <c:pt idx="4">
                  <c:v>26364680</c:v>
                </c:pt>
                <c:pt idx="5">
                  <c:v>823079</c:v>
                </c:pt>
                <c:pt idx="6">
                  <c:v>2356</c:v>
                </c:pt>
                <c:pt idx="7">
                  <c:v>9603321</c:v>
                </c:pt>
                <c:pt idx="8">
                  <c:v>123377</c:v>
                </c:pt>
                <c:pt idx="9">
                  <c:v>5489206</c:v>
                </c:pt>
                <c:pt idx="10">
                  <c:v>305312</c:v>
                </c:pt>
                <c:pt idx="11">
                  <c:v>4028236</c:v>
                </c:pt>
                <c:pt idx="12">
                  <c:v>18419865</c:v>
                </c:pt>
                <c:pt idx="13">
                  <c:v>9908780</c:v>
                </c:pt>
                <c:pt idx="14">
                  <c:v>12637254</c:v>
                </c:pt>
                <c:pt idx="15">
                  <c:v>80845719</c:v>
                </c:pt>
                <c:pt idx="16">
                  <c:v>20594091</c:v>
                </c:pt>
                <c:pt idx="18">
                  <c:v>50673</c:v>
                </c:pt>
                <c:pt idx="19">
                  <c:v>2313569</c:v>
                </c:pt>
                <c:pt idx="20">
                  <c:v>88064978</c:v>
                </c:pt>
                <c:pt idx="21">
                  <c:v>23002496</c:v>
                </c:pt>
                <c:pt idx="22">
                  <c:v>389423</c:v>
                </c:pt>
                <c:pt idx="23">
                  <c:v>10650570</c:v>
                </c:pt>
                <c:pt idx="24">
                  <c:v>2074036</c:v>
                </c:pt>
                <c:pt idx="25">
                  <c:v>1517088</c:v>
                </c:pt>
                <c:pt idx="26">
                  <c:v>108177</c:v>
                </c:pt>
                <c:pt idx="27">
                  <c:v>2857839</c:v>
                </c:pt>
                <c:pt idx="28">
                  <c:v>11039563</c:v>
                </c:pt>
                <c:pt idx="29">
                  <c:v>3540674</c:v>
                </c:pt>
                <c:pt idx="30">
                  <c:v>2490</c:v>
                </c:pt>
                <c:pt idx="31">
                  <c:v>134957156</c:v>
                </c:pt>
                <c:pt idx="33">
                  <c:v>4889919</c:v>
                </c:pt>
                <c:pt idx="34">
                  <c:v>1526983</c:v>
                </c:pt>
                <c:pt idx="35">
                  <c:v>74555</c:v>
                </c:pt>
                <c:pt idx="36">
                  <c:v>4262610</c:v>
                </c:pt>
                <c:pt idx="37">
                  <c:v>6741525</c:v>
                </c:pt>
                <c:pt idx="38">
                  <c:v>982</c:v>
                </c:pt>
                <c:pt idx="39">
                  <c:v>2990315</c:v>
                </c:pt>
                <c:pt idx="40">
                  <c:v>909872</c:v>
                </c:pt>
                <c:pt idx="41">
                  <c:v>611127</c:v>
                </c:pt>
                <c:pt idx="42">
                  <c:v>17362358</c:v>
                </c:pt>
                <c:pt idx="43">
                  <c:v>423744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5F2-40EB-A10A-9263F351B39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35-44 years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Sheet1!$A$2:$A$45</c:f>
              <c:strCache>
                <c:ptCount val="44"/>
                <c:pt idx="0">
                  <c:v>Bares für Rares</c:v>
                </c:pt>
                <c:pt idx="1">
                  <c:v>ZDFneo</c:v>
                </c:pt>
                <c:pt idx="2">
                  <c:v>ZDF Satire</c:v>
                </c:pt>
                <c:pt idx="3">
                  <c:v>sportstudio</c:v>
                </c:pt>
                <c:pt idx="4">
                  <c:v>ZDF MAGAZIN ROYALE</c:v>
                </c:pt>
                <c:pt idx="5">
                  <c:v>ZDFtivi</c:v>
                </c:pt>
                <c:pt idx="6">
                  <c:v>Schulz &amp; Böhmermann</c:v>
                </c:pt>
                <c:pt idx="7">
                  <c:v>Terra X Lesch &amp; Co</c:v>
                </c:pt>
                <c:pt idx="8">
                  <c:v>ZDF Filme und Serien</c:v>
                </c:pt>
                <c:pt idx="9">
                  <c:v>Browser Ballett</c:v>
                </c:pt>
                <c:pt idx="10">
                  <c:v>GERMANIA</c:v>
                </c:pt>
                <c:pt idx="11">
                  <c:v>MAITHINK X</c:v>
                </c:pt>
                <c:pt idx="12">
                  <c:v>Terra X History</c:v>
                </c:pt>
                <c:pt idx="13">
                  <c:v>MrWissen2go Geschichte | Terra X</c:v>
                </c:pt>
                <c:pt idx="14">
                  <c:v>Game Two</c:v>
                </c:pt>
                <c:pt idx="15">
                  <c:v>ZDF heute-show</c:v>
                </c:pt>
                <c:pt idx="16">
                  <c:v>ZDFinfo Dokus &amp; Reportagen</c:v>
                </c:pt>
                <c:pt idx="17">
                  <c:v>ZDI talents</c:v>
                </c:pt>
                <c:pt idx="18">
                  <c:v>ZDF WISO</c:v>
                </c:pt>
                <c:pt idx="19">
                  <c:v>DIE WG</c:v>
                </c:pt>
                <c:pt idx="20">
                  <c:v>ZDFheute Nachrichten</c:v>
                </c:pt>
                <c:pt idx="21">
                  <c:v>ZDFbesseresser</c:v>
                </c:pt>
                <c:pt idx="22">
                  <c:v>Scobel</c:v>
                </c:pt>
                <c:pt idx="23">
                  <c:v>TRU DOKU</c:v>
                </c:pt>
                <c:pt idx="24">
                  <c:v>ZDF</c:v>
                </c:pt>
                <c:pt idx="25">
                  <c:v>Terra X plus</c:v>
                </c:pt>
                <c:pt idx="26">
                  <c:v>Filmgorillas</c:v>
                </c:pt>
                <c:pt idx="27">
                  <c:v>Terra Xplore</c:v>
                </c:pt>
                <c:pt idx="28">
                  <c:v>37 Grad</c:v>
                </c:pt>
                <c:pt idx="29">
                  <c:v>ZDFchen</c:v>
                </c:pt>
                <c:pt idx="30">
                  <c:v>logo! news:date</c:v>
                </c:pt>
                <c:pt idx="31">
                  <c:v>sportstudio fußball</c:v>
                </c:pt>
                <c:pt idx="32">
                  <c:v>ZDF Green Steps</c:v>
                </c:pt>
                <c:pt idx="33">
                  <c:v>frontal</c:v>
                </c:pt>
                <c:pt idx="34">
                  <c:v>logo!</c:v>
                </c:pt>
                <c:pt idx="35">
                  <c:v>ECHT friends – die Serie</c:v>
                </c:pt>
                <c:pt idx="36">
                  <c:v>ZDFunbubble</c:v>
                </c:pt>
                <c:pt idx="37">
                  <c:v>ZDF Comedy</c:v>
                </c:pt>
                <c:pt idx="38">
                  <c:v>Heureka</c:v>
                </c:pt>
                <c:pt idx="39">
                  <c:v>Die Spur</c:v>
                </c:pt>
                <c:pt idx="40">
                  <c:v>Checkpoint ZDF</c:v>
                </c:pt>
                <c:pt idx="41">
                  <c:v>PUR+</c:v>
                </c:pt>
                <c:pt idx="42">
                  <c:v>un.logo!</c:v>
                </c:pt>
                <c:pt idx="43">
                  <c:v>Tanoshii</c:v>
                </c:pt>
              </c:strCache>
            </c:strRef>
          </c:cat>
          <c:val>
            <c:numRef>
              <c:f>Sheet1!$E$2:$E$45</c:f>
              <c:numCache>
                <c:formatCode>General</c:formatCode>
                <c:ptCount val="44"/>
                <c:pt idx="0">
                  <c:v>16224336</c:v>
                </c:pt>
                <c:pt idx="1">
                  <c:v>300945</c:v>
                </c:pt>
                <c:pt idx="2">
                  <c:v>12831449</c:v>
                </c:pt>
                <c:pt idx="3">
                  <c:v>15895244</c:v>
                </c:pt>
                <c:pt idx="4">
                  <c:v>13579080</c:v>
                </c:pt>
                <c:pt idx="5">
                  <c:v>1350810</c:v>
                </c:pt>
                <c:pt idx="6">
                  <c:v>202</c:v>
                </c:pt>
                <c:pt idx="7">
                  <c:v>7605437</c:v>
                </c:pt>
                <c:pt idx="8">
                  <c:v>162630</c:v>
                </c:pt>
                <c:pt idx="9">
                  <c:v>4402387</c:v>
                </c:pt>
                <c:pt idx="10">
                  <c:v>186207</c:v>
                </c:pt>
                <c:pt idx="11">
                  <c:v>2758053</c:v>
                </c:pt>
                <c:pt idx="12">
                  <c:v>11488973</c:v>
                </c:pt>
                <c:pt idx="13">
                  <c:v>5122932</c:v>
                </c:pt>
                <c:pt idx="14">
                  <c:v>8447980</c:v>
                </c:pt>
                <c:pt idx="15">
                  <c:v>46562276</c:v>
                </c:pt>
                <c:pt idx="16">
                  <c:v>13461246</c:v>
                </c:pt>
                <c:pt idx="18">
                  <c:v>48503</c:v>
                </c:pt>
                <c:pt idx="19">
                  <c:v>2149775</c:v>
                </c:pt>
                <c:pt idx="20">
                  <c:v>78262897</c:v>
                </c:pt>
                <c:pt idx="21">
                  <c:v>15938418</c:v>
                </c:pt>
                <c:pt idx="22">
                  <c:v>454670</c:v>
                </c:pt>
                <c:pt idx="23">
                  <c:v>6422124</c:v>
                </c:pt>
                <c:pt idx="24">
                  <c:v>2444328</c:v>
                </c:pt>
                <c:pt idx="25">
                  <c:v>1300977</c:v>
                </c:pt>
                <c:pt idx="26">
                  <c:v>91170</c:v>
                </c:pt>
                <c:pt idx="27">
                  <c:v>1545882</c:v>
                </c:pt>
                <c:pt idx="28">
                  <c:v>8592325</c:v>
                </c:pt>
                <c:pt idx="29">
                  <c:v>4447802</c:v>
                </c:pt>
                <c:pt idx="30">
                  <c:v>11524</c:v>
                </c:pt>
                <c:pt idx="31">
                  <c:v>82189543</c:v>
                </c:pt>
                <c:pt idx="33">
                  <c:v>3042785</c:v>
                </c:pt>
                <c:pt idx="34">
                  <c:v>3374345</c:v>
                </c:pt>
                <c:pt idx="35">
                  <c:v>142624</c:v>
                </c:pt>
                <c:pt idx="36">
                  <c:v>1220752</c:v>
                </c:pt>
                <c:pt idx="37">
                  <c:v>6674037</c:v>
                </c:pt>
                <c:pt idx="38">
                  <c:v>392</c:v>
                </c:pt>
                <c:pt idx="39">
                  <c:v>1905989</c:v>
                </c:pt>
                <c:pt idx="40">
                  <c:v>890519</c:v>
                </c:pt>
                <c:pt idx="41">
                  <c:v>686359</c:v>
                </c:pt>
                <c:pt idx="42">
                  <c:v>25821422</c:v>
                </c:pt>
                <c:pt idx="43">
                  <c:v>123763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5F2-40EB-A10A-9263F351B39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45-54 years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Sheet1!$A$2:$A$45</c:f>
              <c:strCache>
                <c:ptCount val="44"/>
                <c:pt idx="0">
                  <c:v>Bares für Rares</c:v>
                </c:pt>
                <c:pt idx="1">
                  <c:v>ZDFneo</c:v>
                </c:pt>
                <c:pt idx="2">
                  <c:v>ZDF Satire</c:v>
                </c:pt>
                <c:pt idx="3">
                  <c:v>sportstudio</c:v>
                </c:pt>
                <c:pt idx="4">
                  <c:v>ZDF MAGAZIN ROYALE</c:v>
                </c:pt>
                <c:pt idx="5">
                  <c:v>ZDFtivi</c:v>
                </c:pt>
                <c:pt idx="6">
                  <c:v>Schulz &amp; Böhmermann</c:v>
                </c:pt>
                <c:pt idx="7">
                  <c:v>Terra X Lesch &amp; Co</c:v>
                </c:pt>
                <c:pt idx="8">
                  <c:v>ZDF Filme und Serien</c:v>
                </c:pt>
                <c:pt idx="9">
                  <c:v>Browser Ballett</c:v>
                </c:pt>
                <c:pt idx="10">
                  <c:v>GERMANIA</c:v>
                </c:pt>
                <c:pt idx="11">
                  <c:v>MAITHINK X</c:v>
                </c:pt>
                <c:pt idx="12">
                  <c:v>Terra X History</c:v>
                </c:pt>
                <c:pt idx="13">
                  <c:v>MrWissen2go Geschichte | Terra X</c:v>
                </c:pt>
                <c:pt idx="14">
                  <c:v>Game Two</c:v>
                </c:pt>
                <c:pt idx="15">
                  <c:v>ZDF heute-show</c:v>
                </c:pt>
                <c:pt idx="16">
                  <c:v>ZDFinfo Dokus &amp; Reportagen</c:v>
                </c:pt>
                <c:pt idx="17">
                  <c:v>ZDI talents</c:v>
                </c:pt>
                <c:pt idx="18">
                  <c:v>ZDF WISO</c:v>
                </c:pt>
                <c:pt idx="19">
                  <c:v>DIE WG</c:v>
                </c:pt>
                <c:pt idx="20">
                  <c:v>ZDFheute Nachrichten</c:v>
                </c:pt>
                <c:pt idx="21">
                  <c:v>ZDFbesseresser</c:v>
                </c:pt>
                <c:pt idx="22">
                  <c:v>Scobel</c:v>
                </c:pt>
                <c:pt idx="23">
                  <c:v>TRU DOKU</c:v>
                </c:pt>
                <c:pt idx="24">
                  <c:v>ZDF</c:v>
                </c:pt>
                <c:pt idx="25">
                  <c:v>Terra X plus</c:v>
                </c:pt>
                <c:pt idx="26">
                  <c:v>Filmgorillas</c:v>
                </c:pt>
                <c:pt idx="27">
                  <c:v>Terra Xplore</c:v>
                </c:pt>
                <c:pt idx="28">
                  <c:v>37 Grad</c:v>
                </c:pt>
                <c:pt idx="29">
                  <c:v>ZDFchen</c:v>
                </c:pt>
                <c:pt idx="30">
                  <c:v>logo! news:date</c:v>
                </c:pt>
                <c:pt idx="31">
                  <c:v>sportstudio fußball</c:v>
                </c:pt>
                <c:pt idx="32">
                  <c:v>ZDF Green Steps</c:v>
                </c:pt>
                <c:pt idx="33">
                  <c:v>frontal</c:v>
                </c:pt>
                <c:pt idx="34">
                  <c:v>logo!</c:v>
                </c:pt>
                <c:pt idx="35">
                  <c:v>ECHT friends – die Serie</c:v>
                </c:pt>
                <c:pt idx="36">
                  <c:v>ZDFunbubble</c:v>
                </c:pt>
                <c:pt idx="37">
                  <c:v>ZDF Comedy</c:v>
                </c:pt>
                <c:pt idx="38">
                  <c:v>Heureka</c:v>
                </c:pt>
                <c:pt idx="39">
                  <c:v>Die Spur</c:v>
                </c:pt>
                <c:pt idx="40">
                  <c:v>Checkpoint ZDF</c:v>
                </c:pt>
                <c:pt idx="41">
                  <c:v>PUR+</c:v>
                </c:pt>
                <c:pt idx="42">
                  <c:v>un.logo!</c:v>
                </c:pt>
                <c:pt idx="43">
                  <c:v>Tanoshii</c:v>
                </c:pt>
              </c:strCache>
            </c:strRef>
          </c:cat>
          <c:val>
            <c:numRef>
              <c:f>Sheet1!$F$2:$F$45</c:f>
              <c:numCache>
                <c:formatCode>General</c:formatCode>
                <c:ptCount val="44"/>
                <c:pt idx="0">
                  <c:v>17908052</c:v>
                </c:pt>
                <c:pt idx="1">
                  <c:v>174492</c:v>
                </c:pt>
                <c:pt idx="2">
                  <c:v>10652738</c:v>
                </c:pt>
                <c:pt idx="3">
                  <c:v>10289335</c:v>
                </c:pt>
                <c:pt idx="4">
                  <c:v>4601353</c:v>
                </c:pt>
                <c:pt idx="5">
                  <c:v>693965</c:v>
                </c:pt>
                <c:pt idx="6">
                  <c:v>600</c:v>
                </c:pt>
                <c:pt idx="7">
                  <c:v>5421170</c:v>
                </c:pt>
                <c:pt idx="8">
                  <c:v>275322</c:v>
                </c:pt>
                <c:pt idx="9">
                  <c:v>2783372</c:v>
                </c:pt>
                <c:pt idx="10">
                  <c:v>64716</c:v>
                </c:pt>
                <c:pt idx="11">
                  <c:v>1571992</c:v>
                </c:pt>
                <c:pt idx="12">
                  <c:v>8117205</c:v>
                </c:pt>
                <c:pt idx="13">
                  <c:v>3772230</c:v>
                </c:pt>
                <c:pt idx="14">
                  <c:v>1256411</c:v>
                </c:pt>
                <c:pt idx="15">
                  <c:v>24604297</c:v>
                </c:pt>
                <c:pt idx="16">
                  <c:v>6724607</c:v>
                </c:pt>
                <c:pt idx="18">
                  <c:v>38738</c:v>
                </c:pt>
                <c:pt idx="19">
                  <c:v>2088257</c:v>
                </c:pt>
                <c:pt idx="20">
                  <c:v>54372934</c:v>
                </c:pt>
                <c:pt idx="21">
                  <c:v>9219588</c:v>
                </c:pt>
                <c:pt idx="22">
                  <c:v>420105</c:v>
                </c:pt>
                <c:pt idx="23">
                  <c:v>4077963</c:v>
                </c:pt>
                <c:pt idx="24">
                  <c:v>2513828</c:v>
                </c:pt>
                <c:pt idx="25">
                  <c:v>741296</c:v>
                </c:pt>
                <c:pt idx="26">
                  <c:v>49975</c:v>
                </c:pt>
                <c:pt idx="27">
                  <c:v>773772</c:v>
                </c:pt>
                <c:pt idx="28">
                  <c:v>5992740</c:v>
                </c:pt>
                <c:pt idx="29">
                  <c:v>1133732</c:v>
                </c:pt>
                <c:pt idx="30">
                  <c:v>2478</c:v>
                </c:pt>
                <c:pt idx="31">
                  <c:v>46613744</c:v>
                </c:pt>
                <c:pt idx="33">
                  <c:v>1544756</c:v>
                </c:pt>
                <c:pt idx="34">
                  <c:v>1818539</c:v>
                </c:pt>
                <c:pt idx="35">
                  <c:v>70741</c:v>
                </c:pt>
                <c:pt idx="36">
                  <c:v>433716</c:v>
                </c:pt>
                <c:pt idx="37">
                  <c:v>5462658</c:v>
                </c:pt>
                <c:pt idx="38">
                  <c:v>0</c:v>
                </c:pt>
                <c:pt idx="39">
                  <c:v>782687</c:v>
                </c:pt>
                <c:pt idx="40">
                  <c:v>474938</c:v>
                </c:pt>
                <c:pt idx="41">
                  <c:v>433923</c:v>
                </c:pt>
                <c:pt idx="42">
                  <c:v>15781931</c:v>
                </c:pt>
                <c:pt idx="43">
                  <c:v>32968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5F2-40EB-A10A-9263F351B39B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55-64 years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Sheet1!$A$2:$A$45</c:f>
              <c:strCache>
                <c:ptCount val="44"/>
                <c:pt idx="0">
                  <c:v>Bares für Rares</c:v>
                </c:pt>
                <c:pt idx="1">
                  <c:v>ZDFneo</c:v>
                </c:pt>
                <c:pt idx="2">
                  <c:v>ZDF Satire</c:v>
                </c:pt>
                <c:pt idx="3">
                  <c:v>sportstudio</c:v>
                </c:pt>
                <c:pt idx="4">
                  <c:v>ZDF MAGAZIN ROYALE</c:v>
                </c:pt>
                <c:pt idx="5">
                  <c:v>ZDFtivi</c:v>
                </c:pt>
                <c:pt idx="6">
                  <c:v>Schulz &amp; Böhmermann</c:v>
                </c:pt>
                <c:pt idx="7">
                  <c:v>Terra X Lesch &amp; Co</c:v>
                </c:pt>
                <c:pt idx="8">
                  <c:v>ZDF Filme und Serien</c:v>
                </c:pt>
                <c:pt idx="9">
                  <c:v>Browser Ballett</c:v>
                </c:pt>
                <c:pt idx="10">
                  <c:v>GERMANIA</c:v>
                </c:pt>
                <c:pt idx="11">
                  <c:v>MAITHINK X</c:v>
                </c:pt>
                <c:pt idx="12">
                  <c:v>Terra X History</c:v>
                </c:pt>
                <c:pt idx="13">
                  <c:v>MrWissen2go Geschichte | Terra X</c:v>
                </c:pt>
                <c:pt idx="14">
                  <c:v>Game Two</c:v>
                </c:pt>
                <c:pt idx="15">
                  <c:v>ZDF heute-show</c:v>
                </c:pt>
                <c:pt idx="16">
                  <c:v>ZDFinfo Dokus &amp; Reportagen</c:v>
                </c:pt>
                <c:pt idx="17">
                  <c:v>ZDI talents</c:v>
                </c:pt>
                <c:pt idx="18">
                  <c:v>ZDF WISO</c:v>
                </c:pt>
                <c:pt idx="19">
                  <c:v>DIE WG</c:v>
                </c:pt>
                <c:pt idx="20">
                  <c:v>ZDFheute Nachrichten</c:v>
                </c:pt>
                <c:pt idx="21">
                  <c:v>ZDFbesseresser</c:v>
                </c:pt>
                <c:pt idx="22">
                  <c:v>Scobel</c:v>
                </c:pt>
                <c:pt idx="23">
                  <c:v>TRU DOKU</c:v>
                </c:pt>
                <c:pt idx="24">
                  <c:v>ZDF</c:v>
                </c:pt>
                <c:pt idx="25">
                  <c:v>Terra X plus</c:v>
                </c:pt>
                <c:pt idx="26">
                  <c:v>Filmgorillas</c:v>
                </c:pt>
                <c:pt idx="27">
                  <c:v>Terra Xplore</c:v>
                </c:pt>
                <c:pt idx="28">
                  <c:v>37 Grad</c:v>
                </c:pt>
                <c:pt idx="29">
                  <c:v>ZDFchen</c:v>
                </c:pt>
                <c:pt idx="30">
                  <c:v>logo! news:date</c:v>
                </c:pt>
                <c:pt idx="31">
                  <c:v>sportstudio fußball</c:v>
                </c:pt>
                <c:pt idx="32">
                  <c:v>ZDF Green Steps</c:v>
                </c:pt>
                <c:pt idx="33">
                  <c:v>frontal</c:v>
                </c:pt>
                <c:pt idx="34">
                  <c:v>logo!</c:v>
                </c:pt>
                <c:pt idx="35">
                  <c:v>ECHT friends – die Serie</c:v>
                </c:pt>
                <c:pt idx="36">
                  <c:v>ZDFunbubble</c:v>
                </c:pt>
                <c:pt idx="37">
                  <c:v>ZDF Comedy</c:v>
                </c:pt>
                <c:pt idx="38">
                  <c:v>Heureka</c:v>
                </c:pt>
                <c:pt idx="39">
                  <c:v>Die Spur</c:v>
                </c:pt>
                <c:pt idx="40">
                  <c:v>Checkpoint ZDF</c:v>
                </c:pt>
                <c:pt idx="41">
                  <c:v>PUR+</c:v>
                </c:pt>
                <c:pt idx="42">
                  <c:v>un.logo!</c:v>
                </c:pt>
                <c:pt idx="43">
                  <c:v>Tanoshii</c:v>
                </c:pt>
              </c:strCache>
            </c:strRef>
          </c:cat>
          <c:val>
            <c:numRef>
              <c:f>Sheet1!$G$2:$G$45</c:f>
              <c:numCache>
                <c:formatCode>General</c:formatCode>
                <c:ptCount val="44"/>
                <c:pt idx="0">
                  <c:v>31013626</c:v>
                </c:pt>
                <c:pt idx="1">
                  <c:v>95228</c:v>
                </c:pt>
                <c:pt idx="2">
                  <c:v>11453057</c:v>
                </c:pt>
                <c:pt idx="3">
                  <c:v>9611717</c:v>
                </c:pt>
                <c:pt idx="4">
                  <c:v>2181241</c:v>
                </c:pt>
                <c:pt idx="5">
                  <c:v>285895</c:v>
                </c:pt>
                <c:pt idx="6">
                  <c:v>72</c:v>
                </c:pt>
                <c:pt idx="7">
                  <c:v>5100190</c:v>
                </c:pt>
                <c:pt idx="8">
                  <c:v>538049</c:v>
                </c:pt>
                <c:pt idx="9">
                  <c:v>2317094</c:v>
                </c:pt>
                <c:pt idx="10">
                  <c:v>15054</c:v>
                </c:pt>
                <c:pt idx="11">
                  <c:v>1314799</c:v>
                </c:pt>
                <c:pt idx="12">
                  <c:v>6823451</c:v>
                </c:pt>
                <c:pt idx="13">
                  <c:v>2496310</c:v>
                </c:pt>
                <c:pt idx="14">
                  <c:v>245285</c:v>
                </c:pt>
                <c:pt idx="15">
                  <c:v>19459980</c:v>
                </c:pt>
                <c:pt idx="16">
                  <c:v>4298498</c:v>
                </c:pt>
                <c:pt idx="18">
                  <c:v>45432</c:v>
                </c:pt>
                <c:pt idx="19">
                  <c:v>405503</c:v>
                </c:pt>
                <c:pt idx="20">
                  <c:v>57859751</c:v>
                </c:pt>
                <c:pt idx="21">
                  <c:v>6784370</c:v>
                </c:pt>
                <c:pt idx="22">
                  <c:v>498040</c:v>
                </c:pt>
                <c:pt idx="23">
                  <c:v>3578150</c:v>
                </c:pt>
                <c:pt idx="24">
                  <c:v>2800672</c:v>
                </c:pt>
                <c:pt idx="25">
                  <c:v>509775</c:v>
                </c:pt>
                <c:pt idx="26">
                  <c:v>20920</c:v>
                </c:pt>
                <c:pt idx="27">
                  <c:v>597643</c:v>
                </c:pt>
                <c:pt idx="28">
                  <c:v>5827304</c:v>
                </c:pt>
                <c:pt idx="29">
                  <c:v>522574</c:v>
                </c:pt>
                <c:pt idx="30">
                  <c:v>275</c:v>
                </c:pt>
                <c:pt idx="31">
                  <c:v>40102156</c:v>
                </c:pt>
                <c:pt idx="33">
                  <c:v>1165065</c:v>
                </c:pt>
                <c:pt idx="34">
                  <c:v>516669</c:v>
                </c:pt>
                <c:pt idx="35">
                  <c:v>11910</c:v>
                </c:pt>
                <c:pt idx="36">
                  <c:v>218748</c:v>
                </c:pt>
                <c:pt idx="37">
                  <c:v>6006589</c:v>
                </c:pt>
                <c:pt idx="38">
                  <c:v>0</c:v>
                </c:pt>
                <c:pt idx="39">
                  <c:v>484997</c:v>
                </c:pt>
                <c:pt idx="40">
                  <c:v>153912</c:v>
                </c:pt>
                <c:pt idx="41">
                  <c:v>233112</c:v>
                </c:pt>
                <c:pt idx="42">
                  <c:v>4569965</c:v>
                </c:pt>
                <c:pt idx="43">
                  <c:v>6640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5F2-40EB-A10A-9263F351B39B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65+ years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Sheet1!$A$2:$A$45</c:f>
              <c:strCache>
                <c:ptCount val="44"/>
                <c:pt idx="0">
                  <c:v>Bares für Rares</c:v>
                </c:pt>
                <c:pt idx="1">
                  <c:v>ZDFneo</c:v>
                </c:pt>
                <c:pt idx="2">
                  <c:v>ZDF Satire</c:v>
                </c:pt>
                <c:pt idx="3">
                  <c:v>sportstudio</c:v>
                </c:pt>
                <c:pt idx="4">
                  <c:v>ZDF MAGAZIN ROYALE</c:v>
                </c:pt>
                <c:pt idx="5">
                  <c:v>ZDFtivi</c:v>
                </c:pt>
                <c:pt idx="6">
                  <c:v>Schulz &amp; Böhmermann</c:v>
                </c:pt>
                <c:pt idx="7">
                  <c:v>Terra X Lesch &amp; Co</c:v>
                </c:pt>
                <c:pt idx="8">
                  <c:v>ZDF Filme und Serien</c:v>
                </c:pt>
                <c:pt idx="9">
                  <c:v>Browser Ballett</c:v>
                </c:pt>
                <c:pt idx="10">
                  <c:v>GERMANIA</c:v>
                </c:pt>
                <c:pt idx="11">
                  <c:v>MAITHINK X</c:v>
                </c:pt>
                <c:pt idx="12">
                  <c:v>Terra X History</c:v>
                </c:pt>
                <c:pt idx="13">
                  <c:v>MrWissen2go Geschichte | Terra X</c:v>
                </c:pt>
                <c:pt idx="14">
                  <c:v>Game Two</c:v>
                </c:pt>
                <c:pt idx="15">
                  <c:v>ZDF heute-show</c:v>
                </c:pt>
                <c:pt idx="16">
                  <c:v>ZDFinfo Dokus &amp; Reportagen</c:v>
                </c:pt>
                <c:pt idx="17">
                  <c:v>ZDI talents</c:v>
                </c:pt>
                <c:pt idx="18">
                  <c:v>ZDF WISO</c:v>
                </c:pt>
                <c:pt idx="19">
                  <c:v>DIE WG</c:v>
                </c:pt>
                <c:pt idx="20">
                  <c:v>ZDFheute Nachrichten</c:v>
                </c:pt>
                <c:pt idx="21">
                  <c:v>ZDFbesseresser</c:v>
                </c:pt>
                <c:pt idx="22">
                  <c:v>Scobel</c:v>
                </c:pt>
                <c:pt idx="23">
                  <c:v>TRU DOKU</c:v>
                </c:pt>
                <c:pt idx="24">
                  <c:v>ZDF</c:v>
                </c:pt>
                <c:pt idx="25">
                  <c:v>Terra X plus</c:v>
                </c:pt>
                <c:pt idx="26">
                  <c:v>Filmgorillas</c:v>
                </c:pt>
                <c:pt idx="27">
                  <c:v>Terra Xplore</c:v>
                </c:pt>
                <c:pt idx="28">
                  <c:v>37 Grad</c:v>
                </c:pt>
                <c:pt idx="29">
                  <c:v>ZDFchen</c:v>
                </c:pt>
                <c:pt idx="30">
                  <c:v>logo! news:date</c:v>
                </c:pt>
                <c:pt idx="31">
                  <c:v>sportstudio fußball</c:v>
                </c:pt>
                <c:pt idx="32">
                  <c:v>ZDF Green Steps</c:v>
                </c:pt>
                <c:pt idx="33">
                  <c:v>frontal</c:v>
                </c:pt>
                <c:pt idx="34">
                  <c:v>logo!</c:v>
                </c:pt>
                <c:pt idx="35">
                  <c:v>ECHT friends – die Serie</c:v>
                </c:pt>
                <c:pt idx="36">
                  <c:v>ZDFunbubble</c:v>
                </c:pt>
                <c:pt idx="37">
                  <c:v>ZDF Comedy</c:v>
                </c:pt>
                <c:pt idx="38">
                  <c:v>Heureka</c:v>
                </c:pt>
                <c:pt idx="39">
                  <c:v>Die Spur</c:v>
                </c:pt>
                <c:pt idx="40">
                  <c:v>Checkpoint ZDF</c:v>
                </c:pt>
                <c:pt idx="41">
                  <c:v>PUR+</c:v>
                </c:pt>
                <c:pt idx="42">
                  <c:v>un.logo!</c:v>
                </c:pt>
                <c:pt idx="43">
                  <c:v>Tanoshii</c:v>
                </c:pt>
              </c:strCache>
            </c:strRef>
          </c:cat>
          <c:val>
            <c:numRef>
              <c:f>Sheet1!$H$2:$H$45</c:f>
              <c:numCache>
                <c:formatCode>General</c:formatCode>
                <c:ptCount val="44"/>
                <c:pt idx="0">
                  <c:v>32619601</c:v>
                </c:pt>
                <c:pt idx="1">
                  <c:v>56258</c:v>
                </c:pt>
                <c:pt idx="2">
                  <c:v>9025172</c:v>
                </c:pt>
                <c:pt idx="3">
                  <c:v>6250563</c:v>
                </c:pt>
                <c:pt idx="4">
                  <c:v>1158519</c:v>
                </c:pt>
                <c:pt idx="5">
                  <c:v>181638</c:v>
                </c:pt>
                <c:pt idx="6">
                  <c:v>74</c:v>
                </c:pt>
                <c:pt idx="7">
                  <c:v>3658362</c:v>
                </c:pt>
                <c:pt idx="8">
                  <c:v>768690</c:v>
                </c:pt>
                <c:pt idx="9">
                  <c:v>1385620</c:v>
                </c:pt>
                <c:pt idx="10">
                  <c:v>2661</c:v>
                </c:pt>
                <c:pt idx="11">
                  <c:v>714812</c:v>
                </c:pt>
                <c:pt idx="12">
                  <c:v>4936678</c:v>
                </c:pt>
                <c:pt idx="13">
                  <c:v>1603603</c:v>
                </c:pt>
                <c:pt idx="14">
                  <c:v>116286</c:v>
                </c:pt>
                <c:pt idx="15">
                  <c:v>12661978</c:v>
                </c:pt>
                <c:pt idx="16">
                  <c:v>2416515</c:v>
                </c:pt>
                <c:pt idx="18">
                  <c:v>36667</c:v>
                </c:pt>
                <c:pt idx="19">
                  <c:v>166767</c:v>
                </c:pt>
                <c:pt idx="20">
                  <c:v>58355146</c:v>
                </c:pt>
                <c:pt idx="21">
                  <c:v>3656649</c:v>
                </c:pt>
                <c:pt idx="22">
                  <c:v>457960</c:v>
                </c:pt>
                <c:pt idx="23">
                  <c:v>1958826</c:v>
                </c:pt>
                <c:pt idx="24">
                  <c:v>2931941</c:v>
                </c:pt>
                <c:pt idx="25">
                  <c:v>350284</c:v>
                </c:pt>
                <c:pt idx="26">
                  <c:v>2830</c:v>
                </c:pt>
                <c:pt idx="27">
                  <c:v>268990</c:v>
                </c:pt>
                <c:pt idx="28">
                  <c:v>3603732</c:v>
                </c:pt>
                <c:pt idx="29">
                  <c:v>300610</c:v>
                </c:pt>
                <c:pt idx="30">
                  <c:v>232</c:v>
                </c:pt>
                <c:pt idx="31">
                  <c:v>25525576</c:v>
                </c:pt>
                <c:pt idx="33">
                  <c:v>860936</c:v>
                </c:pt>
                <c:pt idx="34">
                  <c:v>372734</c:v>
                </c:pt>
                <c:pt idx="35">
                  <c:v>10920</c:v>
                </c:pt>
                <c:pt idx="36">
                  <c:v>104685</c:v>
                </c:pt>
                <c:pt idx="37">
                  <c:v>4165995</c:v>
                </c:pt>
                <c:pt idx="38">
                  <c:v>0</c:v>
                </c:pt>
                <c:pt idx="39">
                  <c:v>272502</c:v>
                </c:pt>
                <c:pt idx="40">
                  <c:v>70296</c:v>
                </c:pt>
                <c:pt idx="41">
                  <c:v>146336</c:v>
                </c:pt>
                <c:pt idx="42">
                  <c:v>2779417</c:v>
                </c:pt>
                <c:pt idx="43">
                  <c:v>2047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5F2-40EB-A10A-9263F351B3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97401712"/>
        <c:axId val="397403680"/>
      </c:barChart>
      <c:catAx>
        <c:axId val="3974017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7403680"/>
        <c:crosses val="autoZero"/>
        <c:auto val="1"/>
        <c:lblAlgn val="ctr"/>
        <c:lblOffset val="100"/>
        <c:noMultiLvlLbl val="0"/>
      </c:catAx>
      <c:valAx>
        <c:axId val="397403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74017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11/22/2024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11/22/2024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11/22/2024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11/22/2024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11/22/2024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11/22/2024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11/22/2024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11/22/2024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11/22/2024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11/22/2024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F6FA2D-3AC1-4EC5-B0A1-643BF75097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Views Age-Group Breakdown | ZDF Gesamt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5B37F5A-6B49-4C03-A4FC-4DF4AE4BA0F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3065846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5D8616-3C0A-48DC-9F57-6CC1463FE61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01/01/2024 - 11/21/2024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260E08-BB12-4229-B562-9499A3A64C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925225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Youtube Views Age-Group Breakdown | ZDF Gesamt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Views Age-Group Breakdown | ZDF Gesamt</dc:title>
  <dc:creator>Frederik Born</dc:creator>
  <cp:lastModifiedBy>Frederik Born</cp:lastModifiedBy>
  <cp:revision>1</cp:revision>
  <dcterms:created xsi:type="dcterms:W3CDTF">2024-11-22T08:53:10Z</dcterms:created>
  <dcterms:modified xsi:type="dcterms:W3CDTF">2024-11-22T08:53:28Z</dcterms:modified>
</cp:coreProperties>
</file>