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zdf_magazin_royale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1029130</c:v>
                </c:pt>
                <c:pt idx="1">
                  <c:v>1661825</c:v>
                </c:pt>
                <c:pt idx="2">
                  <c:v>561100</c:v>
                </c:pt>
                <c:pt idx="3">
                  <c:v>729626</c:v>
                </c:pt>
                <c:pt idx="4">
                  <c:v>586412</c:v>
                </c:pt>
                <c:pt idx="5">
                  <c:v>1589413</c:v>
                </c:pt>
                <c:pt idx="6">
                  <c:v>1577504</c:v>
                </c:pt>
                <c:pt idx="7">
                  <c:v>1753905</c:v>
                </c:pt>
                <c:pt idx="8">
                  <c:v>1222207</c:v>
                </c:pt>
                <c:pt idx="9">
                  <c:v>1056267</c:v>
                </c:pt>
                <c:pt idx="10">
                  <c:v>1864602</c:v>
                </c:pt>
                <c:pt idx="11">
                  <c:v>2403211</c:v>
                </c:pt>
                <c:pt idx="12">
                  <c:v>2220358</c:v>
                </c:pt>
                <c:pt idx="13">
                  <c:v>1706843</c:v>
                </c:pt>
                <c:pt idx="14">
                  <c:v>1318086</c:v>
                </c:pt>
                <c:pt idx="15">
                  <c:v>421209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08-4888-8B7A-DD852765F7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sportstudio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3135156</c:v>
                </c:pt>
                <c:pt idx="1">
                  <c:v>2438596</c:v>
                </c:pt>
                <c:pt idx="2">
                  <c:v>2450855</c:v>
                </c:pt>
                <c:pt idx="3">
                  <c:v>3805188</c:v>
                </c:pt>
                <c:pt idx="4">
                  <c:v>5231813</c:v>
                </c:pt>
                <c:pt idx="5">
                  <c:v>3978477</c:v>
                </c:pt>
                <c:pt idx="6">
                  <c:v>2728741</c:v>
                </c:pt>
                <c:pt idx="7">
                  <c:v>6141681</c:v>
                </c:pt>
                <c:pt idx="8">
                  <c:v>5207379</c:v>
                </c:pt>
                <c:pt idx="9">
                  <c:v>4216672</c:v>
                </c:pt>
                <c:pt idx="10">
                  <c:v>3995514</c:v>
                </c:pt>
                <c:pt idx="11">
                  <c:v>3597301</c:v>
                </c:pt>
                <c:pt idx="12">
                  <c:v>3928449</c:v>
                </c:pt>
                <c:pt idx="13">
                  <c:v>4819333</c:v>
                </c:pt>
                <c:pt idx="14">
                  <c:v>5971385</c:v>
                </c:pt>
                <c:pt idx="15">
                  <c:v>4682610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08-4888-8B7A-DD852765F7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fernsehgarten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270077</c:v>
                </c:pt>
                <c:pt idx="1">
                  <c:v>349671</c:v>
                </c:pt>
                <c:pt idx="2">
                  <c:v>315258</c:v>
                </c:pt>
                <c:pt idx="3">
                  <c:v>231015</c:v>
                </c:pt>
                <c:pt idx="4">
                  <c:v>164676</c:v>
                </c:pt>
                <c:pt idx="5">
                  <c:v>184193</c:v>
                </c:pt>
                <c:pt idx="6">
                  <c:v>201355</c:v>
                </c:pt>
                <c:pt idx="7">
                  <c:v>197557</c:v>
                </c:pt>
                <c:pt idx="8">
                  <c:v>296455</c:v>
                </c:pt>
                <c:pt idx="9">
                  <c:v>128778</c:v>
                </c:pt>
                <c:pt idx="10">
                  <c:v>99890</c:v>
                </c:pt>
                <c:pt idx="11">
                  <c:v>108893</c:v>
                </c:pt>
                <c:pt idx="12">
                  <c:v>231928</c:v>
                </c:pt>
                <c:pt idx="13">
                  <c:v>266520</c:v>
                </c:pt>
                <c:pt idx="14">
                  <c:v>311706</c:v>
                </c:pt>
                <c:pt idx="15">
                  <c:v>360038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08-4888-8B7A-DD852765F7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terrax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2419399</c:v>
                </c:pt>
                <c:pt idx="1">
                  <c:v>1707590</c:v>
                </c:pt>
                <c:pt idx="2">
                  <c:v>1823949</c:v>
                </c:pt>
                <c:pt idx="3">
                  <c:v>2066491</c:v>
                </c:pt>
                <c:pt idx="4">
                  <c:v>1736351</c:v>
                </c:pt>
                <c:pt idx="5">
                  <c:v>2023101</c:v>
                </c:pt>
                <c:pt idx="6">
                  <c:v>8620957</c:v>
                </c:pt>
                <c:pt idx="7">
                  <c:v>5680746</c:v>
                </c:pt>
                <c:pt idx="8">
                  <c:v>2865300</c:v>
                </c:pt>
                <c:pt idx="9">
                  <c:v>2402140</c:v>
                </c:pt>
                <c:pt idx="10">
                  <c:v>1496537</c:v>
                </c:pt>
                <c:pt idx="11">
                  <c:v>3335140</c:v>
                </c:pt>
                <c:pt idx="12">
                  <c:v>4287755</c:v>
                </c:pt>
                <c:pt idx="13">
                  <c:v>3250553</c:v>
                </c:pt>
                <c:pt idx="14">
                  <c:v>4259726</c:v>
                </c:pt>
                <c:pt idx="15">
                  <c:v>2037685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08-4888-8B7A-DD852765F7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heuteshow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4018967</c:v>
                </c:pt>
                <c:pt idx="1">
                  <c:v>5820456</c:v>
                </c:pt>
                <c:pt idx="2">
                  <c:v>10608892</c:v>
                </c:pt>
                <c:pt idx="3">
                  <c:v>3540503</c:v>
                </c:pt>
                <c:pt idx="4">
                  <c:v>4906011</c:v>
                </c:pt>
                <c:pt idx="5">
                  <c:v>5004368</c:v>
                </c:pt>
                <c:pt idx="6">
                  <c:v>5006350</c:v>
                </c:pt>
                <c:pt idx="7">
                  <c:v>8116359</c:v>
                </c:pt>
                <c:pt idx="8">
                  <c:v>10036837</c:v>
                </c:pt>
                <c:pt idx="9">
                  <c:v>5653935</c:v>
                </c:pt>
                <c:pt idx="10">
                  <c:v>8553019</c:v>
                </c:pt>
                <c:pt idx="11">
                  <c:v>8053112</c:v>
                </c:pt>
                <c:pt idx="12">
                  <c:v>7232535</c:v>
                </c:pt>
                <c:pt idx="13">
                  <c:v>7291024</c:v>
                </c:pt>
                <c:pt idx="14">
                  <c:v>7705244</c:v>
                </c:pt>
                <c:pt idx="15">
                  <c:v>6648901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08-4888-8B7A-DD852765F7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terraxhistory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730854</c:v>
                </c:pt>
                <c:pt idx="1">
                  <c:v>1096773</c:v>
                </c:pt>
                <c:pt idx="2">
                  <c:v>9858459</c:v>
                </c:pt>
                <c:pt idx="3">
                  <c:v>677277</c:v>
                </c:pt>
                <c:pt idx="4">
                  <c:v>544550</c:v>
                </c:pt>
                <c:pt idx="5">
                  <c:v>1270291</c:v>
                </c:pt>
                <c:pt idx="6">
                  <c:v>1061522</c:v>
                </c:pt>
                <c:pt idx="7">
                  <c:v>1759081</c:v>
                </c:pt>
                <c:pt idx="8">
                  <c:v>1952756</c:v>
                </c:pt>
                <c:pt idx="9">
                  <c:v>1180941</c:v>
                </c:pt>
                <c:pt idx="10">
                  <c:v>952403</c:v>
                </c:pt>
                <c:pt idx="11">
                  <c:v>1453029</c:v>
                </c:pt>
                <c:pt idx="12">
                  <c:v>1362441</c:v>
                </c:pt>
                <c:pt idx="13">
                  <c:v>691981</c:v>
                </c:pt>
                <c:pt idx="14">
                  <c:v>904456</c:v>
                </c:pt>
                <c:pt idx="15">
                  <c:v>7877908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08-4888-8B7A-DD852765F7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zdf37grad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2157721</c:v>
                </c:pt>
                <c:pt idx="1">
                  <c:v>1493889</c:v>
                </c:pt>
                <c:pt idx="2">
                  <c:v>948190</c:v>
                </c:pt>
                <c:pt idx="3">
                  <c:v>905582</c:v>
                </c:pt>
                <c:pt idx="4">
                  <c:v>744360</c:v>
                </c:pt>
                <c:pt idx="5">
                  <c:v>686813</c:v>
                </c:pt>
                <c:pt idx="6">
                  <c:v>1188844</c:v>
                </c:pt>
                <c:pt idx="7">
                  <c:v>1399585</c:v>
                </c:pt>
                <c:pt idx="8">
                  <c:v>1199596</c:v>
                </c:pt>
                <c:pt idx="9">
                  <c:v>1295663</c:v>
                </c:pt>
                <c:pt idx="10">
                  <c:v>908736</c:v>
                </c:pt>
                <c:pt idx="11">
                  <c:v>697841</c:v>
                </c:pt>
                <c:pt idx="12">
                  <c:v>671389</c:v>
                </c:pt>
                <c:pt idx="13">
                  <c:v>1443562</c:v>
                </c:pt>
                <c:pt idx="14">
                  <c:v>648591</c:v>
                </c:pt>
                <c:pt idx="15">
                  <c:v>665462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08-4888-8B7A-DD852765F7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browserballett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2004685</c:v>
                </c:pt>
                <c:pt idx="1">
                  <c:v>30803</c:v>
                </c:pt>
                <c:pt idx="2">
                  <c:v>74641</c:v>
                </c:pt>
                <c:pt idx="3">
                  <c:v>11812</c:v>
                </c:pt>
                <c:pt idx="4">
                  <c:v>10575</c:v>
                </c:pt>
                <c:pt idx="5">
                  <c:v>22812</c:v>
                </c:pt>
                <c:pt idx="6">
                  <c:v>176923</c:v>
                </c:pt>
                <c:pt idx="7">
                  <c:v>305748</c:v>
                </c:pt>
                <c:pt idx="8">
                  <c:v>431900</c:v>
                </c:pt>
                <c:pt idx="9">
                  <c:v>432994</c:v>
                </c:pt>
                <c:pt idx="10">
                  <c:v>395374</c:v>
                </c:pt>
                <c:pt idx="11">
                  <c:v>2096226</c:v>
                </c:pt>
                <c:pt idx="12">
                  <c:v>4021865</c:v>
                </c:pt>
                <c:pt idx="13">
                  <c:v>2405271</c:v>
                </c:pt>
                <c:pt idx="14">
                  <c:v>6285689</c:v>
                </c:pt>
                <c:pt idx="15">
                  <c:v>2533271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08-4888-8B7A-DD852765F72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baresfuerrares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Sheet1!$J$2:$J$17</c:f>
              <c:numCache>
                <c:formatCode>General</c:formatCode>
                <c:ptCount val="16"/>
                <c:pt idx="0">
                  <c:v>778643</c:v>
                </c:pt>
                <c:pt idx="1">
                  <c:v>1414802</c:v>
                </c:pt>
                <c:pt idx="2">
                  <c:v>2015369</c:v>
                </c:pt>
                <c:pt idx="3">
                  <c:v>2252593</c:v>
                </c:pt>
                <c:pt idx="4">
                  <c:v>915247</c:v>
                </c:pt>
                <c:pt idx="5">
                  <c:v>548251</c:v>
                </c:pt>
                <c:pt idx="6">
                  <c:v>161647</c:v>
                </c:pt>
                <c:pt idx="7">
                  <c:v>316754</c:v>
                </c:pt>
                <c:pt idx="8">
                  <c:v>203351</c:v>
                </c:pt>
                <c:pt idx="9">
                  <c:v>96112</c:v>
                </c:pt>
                <c:pt idx="10">
                  <c:v>99562</c:v>
                </c:pt>
                <c:pt idx="11">
                  <c:v>83070</c:v>
                </c:pt>
                <c:pt idx="12">
                  <c:v>139078</c:v>
                </c:pt>
                <c:pt idx="13">
                  <c:v>111796</c:v>
                </c:pt>
                <c:pt idx="14">
                  <c:v>82173</c:v>
                </c:pt>
                <c:pt idx="15">
                  <c:v>77432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E08-4888-8B7A-DD852765F72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diegiovannizarrellashow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Sheet1!$K$2:$K$17</c:f>
              <c:numCache>
                <c:formatCode>General</c:formatCode>
                <c:ptCount val="16"/>
                <c:pt idx="0">
                  <c:v>1414220</c:v>
                </c:pt>
                <c:pt idx="1">
                  <c:v>286601</c:v>
                </c:pt>
                <c:pt idx="2">
                  <c:v>415422</c:v>
                </c:pt>
                <c:pt idx="3">
                  <c:v>252786</c:v>
                </c:pt>
                <c:pt idx="4">
                  <c:v>432256</c:v>
                </c:pt>
                <c:pt idx="5">
                  <c:v>627923</c:v>
                </c:pt>
                <c:pt idx="6">
                  <c:v>252229</c:v>
                </c:pt>
                <c:pt idx="7">
                  <c:v>1120615</c:v>
                </c:pt>
                <c:pt idx="8">
                  <c:v>471461</c:v>
                </c:pt>
                <c:pt idx="9">
                  <c:v>504490</c:v>
                </c:pt>
                <c:pt idx="10">
                  <c:v>1102692</c:v>
                </c:pt>
                <c:pt idx="11">
                  <c:v>1035070</c:v>
                </c:pt>
                <c:pt idx="12">
                  <c:v>916800</c:v>
                </c:pt>
                <c:pt idx="13">
                  <c:v>392102</c:v>
                </c:pt>
                <c:pt idx="14">
                  <c:v>203271</c:v>
                </c:pt>
                <c:pt idx="15">
                  <c:v>1578782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E08-4888-8B7A-DD852765F72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maithinkx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Sheet1!$L$2:$L$17</c:f>
              <c:numCache>
                <c:formatCode>General</c:formatCode>
                <c:ptCount val="16"/>
                <c:pt idx="0">
                  <c:v>1018404</c:v>
                </c:pt>
                <c:pt idx="1">
                  <c:v>456801</c:v>
                </c:pt>
                <c:pt idx="2">
                  <c:v>118714</c:v>
                </c:pt>
                <c:pt idx="3">
                  <c:v>512218</c:v>
                </c:pt>
                <c:pt idx="4">
                  <c:v>106993</c:v>
                </c:pt>
                <c:pt idx="5">
                  <c:v>881716</c:v>
                </c:pt>
                <c:pt idx="6">
                  <c:v>1870225</c:v>
                </c:pt>
                <c:pt idx="7">
                  <c:v>479290</c:v>
                </c:pt>
                <c:pt idx="8">
                  <c:v>180527</c:v>
                </c:pt>
                <c:pt idx="9">
                  <c:v>262441</c:v>
                </c:pt>
                <c:pt idx="10">
                  <c:v>1891766</c:v>
                </c:pt>
                <c:pt idx="11">
                  <c:v>946927</c:v>
                </c:pt>
                <c:pt idx="12">
                  <c:v>616083</c:v>
                </c:pt>
                <c:pt idx="13">
                  <c:v>849183</c:v>
                </c:pt>
                <c:pt idx="14">
                  <c:v>1092598</c:v>
                </c:pt>
                <c:pt idx="15">
                  <c:v>1086895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E08-4888-8B7A-DD852765F72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zdfroyal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Sheet1!$M$2:$M$17</c:f>
              <c:numCache>
                <c:formatCode>General</c:formatCode>
                <c:ptCount val="16"/>
                <c:pt idx="0">
                  <c:v>41707</c:v>
                </c:pt>
                <c:pt idx="1">
                  <c:v>36246</c:v>
                </c:pt>
                <c:pt idx="2">
                  <c:v>82164</c:v>
                </c:pt>
                <c:pt idx="3">
                  <c:v>75373</c:v>
                </c:pt>
                <c:pt idx="4">
                  <c:v>73443</c:v>
                </c:pt>
                <c:pt idx="5">
                  <c:v>758349</c:v>
                </c:pt>
                <c:pt idx="6">
                  <c:v>655952</c:v>
                </c:pt>
                <c:pt idx="7">
                  <c:v>1118964</c:v>
                </c:pt>
                <c:pt idx="8">
                  <c:v>799557</c:v>
                </c:pt>
                <c:pt idx="9">
                  <c:v>590932</c:v>
                </c:pt>
                <c:pt idx="10">
                  <c:v>430896</c:v>
                </c:pt>
                <c:pt idx="11">
                  <c:v>425849</c:v>
                </c:pt>
                <c:pt idx="12">
                  <c:v>275219</c:v>
                </c:pt>
                <c:pt idx="13">
                  <c:v>784937</c:v>
                </c:pt>
                <c:pt idx="14">
                  <c:v>812131</c:v>
                </c:pt>
                <c:pt idx="15">
                  <c:v>712072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E08-4888-8B7A-DD852765F72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zdfbesseresser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Sheet1!$N$2:$N$17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27379</c:v>
                </c:pt>
                <c:pt idx="8">
                  <c:v>64208</c:v>
                </c:pt>
                <c:pt idx="9">
                  <c:v>44183</c:v>
                </c:pt>
                <c:pt idx="10">
                  <c:v>107496</c:v>
                </c:pt>
                <c:pt idx="11">
                  <c:v>53744</c:v>
                </c:pt>
                <c:pt idx="12">
                  <c:v>41441</c:v>
                </c:pt>
                <c:pt idx="13">
                  <c:v>65022</c:v>
                </c:pt>
                <c:pt idx="14">
                  <c:v>911674</c:v>
                </c:pt>
                <c:pt idx="15">
                  <c:v>194597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E08-4888-8B7A-DD852765F720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diespur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Sheet1!$O$2:$O$17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82392</c:v>
                </c:pt>
                <c:pt idx="14">
                  <c:v>253095</c:v>
                </c:pt>
                <c:pt idx="15">
                  <c:v>66910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E08-4888-8B7A-DD852765F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13992"/>
        <c:axId val="16513008"/>
      </c:lineChart>
      <c:dateAx>
        <c:axId val="1651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3008"/>
        <c:crosses val="autoZero"/>
        <c:auto val="1"/>
        <c:lblOffset val="100"/>
        <c:baseTimeUnit val="months"/>
      </c:dateAx>
      <c:valAx>
        <c:axId val="1651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fernsehgarten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270077</c:v>
                </c:pt>
                <c:pt idx="1">
                  <c:v>349671</c:v>
                </c:pt>
                <c:pt idx="2">
                  <c:v>315258</c:v>
                </c:pt>
                <c:pt idx="3">
                  <c:v>231015</c:v>
                </c:pt>
                <c:pt idx="4">
                  <c:v>164676</c:v>
                </c:pt>
                <c:pt idx="5">
                  <c:v>184193</c:v>
                </c:pt>
                <c:pt idx="6">
                  <c:v>201355</c:v>
                </c:pt>
                <c:pt idx="7">
                  <c:v>197557</c:v>
                </c:pt>
                <c:pt idx="8">
                  <c:v>296455</c:v>
                </c:pt>
                <c:pt idx="9">
                  <c:v>128778</c:v>
                </c:pt>
                <c:pt idx="10">
                  <c:v>99890</c:v>
                </c:pt>
                <c:pt idx="11">
                  <c:v>108893</c:v>
                </c:pt>
                <c:pt idx="12">
                  <c:v>231928</c:v>
                </c:pt>
                <c:pt idx="13">
                  <c:v>266520</c:v>
                </c:pt>
                <c:pt idx="14">
                  <c:v>311706</c:v>
                </c:pt>
                <c:pt idx="15">
                  <c:v>360038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6D-4A11-AC95-089273A693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zdf37grad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2157721</c:v>
                </c:pt>
                <c:pt idx="1">
                  <c:v>1493889</c:v>
                </c:pt>
                <c:pt idx="2">
                  <c:v>948190</c:v>
                </c:pt>
                <c:pt idx="3">
                  <c:v>905582</c:v>
                </c:pt>
                <c:pt idx="4">
                  <c:v>744360</c:v>
                </c:pt>
                <c:pt idx="5">
                  <c:v>686813</c:v>
                </c:pt>
                <c:pt idx="6">
                  <c:v>1188844</c:v>
                </c:pt>
                <c:pt idx="7">
                  <c:v>1399585</c:v>
                </c:pt>
                <c:pt idx="8">
                  <c:v>1199596</c:v>
                </c:pt>
                <c:pt idx="9">
                  <c:v>1295663</c:v>
                </c:pt>
                <c:pt idx="10">
                  <c:v>908736</c:v>
                </c:pt>
                <c:pt idx="11">
                  <c:v>697841</c:v>
                </c:pt>
                <c:pt idx="12">
                  <c:v>671389</c:v>
                </c:pt>
                <c:pt idx="13">
                  <c:v>1443562</c:v>
                </c:pt>
                <c:pt idx="14">
                  <c:v>648591</c:v>
                </c:pt>
                <c:pt idx="15">
                  <c:v>665462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6D-4A11-AC95-089273A693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baresfuerrares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778643</c:v>
                </c:pt>
                <c:pt idx="1">
                  <c:v>1414802</c:v>
                </c:pt>
                <c:pt idx="2">
                  <c:v>2015369</c:v>
                </c:pt>
                <c:pt idx="3">
                  <c:v>2252593</c:v>
                </c:pt>
                <c:pt idx="4">
                  <c:v>915247</c:v>
                </c:pt>
                <c:pt idx="5">
                  <c:v>548251</c:v>
                </c:pt>
                <c:pt idx="6">
                  <c:v>161647</c:v>
                </c:pt>
                <c:pt idx="7">
                  <c:v>316754</c:v>
                </c:pt>
                <c:pt idx="8">
                  <c:v>203351</c:v>
                </c:pt>
                <c:pt idx="9">
                  <c:v>96112</c:v>
                </c:pt>
                <c:pt idx="10">
                  <c:v>99562</c:v>
                </c:pt>
                <c:pt idx="11">
                  <c:v>83070</c:v>
                </c:pt>
                <c:pt idx="12">
                  <c:v>139078</c:v>
                </c:pt>
                <c:pt idx="13">
                  <c:v>111796</c:v>
                </c:pt>
                <c:pt idx="14">
                  <c:v>82173</c:v>
                </c:pt>
                <c:pt idx="15">
                  <c:v>77432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6D-4A11-AC95-089273A693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diegiovannizarrellashow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1414220</c:v>
                </c:pt>
                <c:pt idx="1">
                  <c:v>286601</c:v>
                </c:pt>
                <c:pt idx="2">
                  <c:v>415422</c:v>
                </c:pt>
                <c:pt idx="3">
                  <c:v>252786</c:v>
                </c:pt>
                <c:pt idx="4">
                  <c:v>432256</c:v>
                </c:pt>
                <c:pt idx="5">
                  <c:v>627923</c:v>
                </c:pt>
                <c:pt idx="6">
                  <c:v>252229</c:v>
                </c:pt>
                <c:pt idx="7">
                  <c:v>1120615</c:v>
                </c:pt>
                <c:pt idx="8">
                  <c:v>471461</c:v>
                </c:pt>
                <c:pt idx="9">
                  <c:v>504490</c:v>
                </c:pt>
                <c:pt idx="10">
                  <c:v>1102692</c:v>
                </c:pt>
                <c:pt idx="11">
                  <c:v>1035070</c:v>
                </c:pt>
                <c:pt idx="12">
                  <c:v>916800</c:v>
                </c:pt>
                <c:pt idx="13">
                  <c:v>392102</c:v>
                </c:pt>
                <c:pt idx="14">
                  <c:v>203271</c:v>
                </c:pt>
                <c:pt idx="15">
                  <c:v>1578782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6D-4A11-AC95-089273A693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maithinkx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1018404</c:v>
                </c:pt>
                <c:pt idx="1">
                  <c:v>456801</c:v>
                </c:pt>
                <c:pt idx="2">
                  <c:v>118714</c:v>
                </c:pt>
                <c:pt idx="3">
                  <c:v>512218</c:v>
                </c:pt>
                <c:pt idx="4">
                  <c:v>106993</c:v>
                </c:pt>
                <c:pt idx="5">
                  <c:v>881716</c:v>
                </c:pt>
                <c:pt idx="6">
                  <c:v>1870225</c:v>
                </c:pt>
                <c:pt idx="7">
                  <c:v>479290</c:v>
                </c:pt>
                <c:pt idx="8">
                  <c:v>180527</c:v>
                </c:pt>
                <c:pt idx="9">
                  <c:v>262441</c:v>
                </c:pt>
                <c:pt idx="10">
                  <c:v>1891766</c:v>
                </c:pt>
                <c:pt idx="11">
                  <c:v>946927</c:v>
                </c:pt>
                <c:pt idx="12">
                  <c:v>616083</c:v>
                </c:pt>
                <c:pt idx="13">
                  <c:v>849183</c:v>
                </c:pt>
                <c:pt idx="14">
                  <c:v>1092598</c:v>
                </c:pt>
                <c:pt idx="15">
                  <c:v>1086895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6D-4A11-AC95-089273A693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zdfroyal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41707</c:v>
                </c:pt>
                <c:pt idx="1">
                  <c:v>36246</c:v>
                </c:pt>
                <c:pt idx="2">
                  <c:v>82164</c:v>
                </c:pt>
                <c:pt idx="3">
                  <c:v>75373</c:v>
                </c:pt>
                <c:pt idx="4">
                  <c:v>73443</c:v>
                </c:pt>
                <c:pt idx="5">
                  <c:v>758349</c:v>
                </c:pt>
                <c:pt idx="6">
                  <c:v>655952</c:v>
                </c:pt>
                <c:pt idx="7">
                  <c:v>1118964</c:v>
                </c:pt>
                <c:pt idx="8">
                  <c:v>799557</c:v>
                </c:pt>
                <c:pt idx="9">
                  <c:v>590932</c:v>
                </c:pt>
                <c:pt idx="10">
                  <c:v>430896</c:v>
                </c:pt>
                <c:pt idx="11">
                  <c:v>425849</c:v>
                </c:pt>
                <c:pt idx="12">
                  <c:v>275219</c:v>
                </c:pt>
                <c:pt idx="13">
                  <c:v>784937</c:v>
                </c:pt>
                <c:pt idx="14">
                  <c:v>812131</c:v>
                </c:pt>
                <c:pt idx="15">
                  <c:v>712072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86D-4A11-AC95-089273A693A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zdfbesseresser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27379</c:v>
                </c:pt>
                <c:pt idx="8">
                  <c:v>64208</c:v>
                </c:pt>
                <c:pt idx="9">
                  <c:v>44183</c:v>
                </c:pt>
                <c:pt idx="10">
                  <c:v>107496</c:v>
                </c:pt>
                <c:pt idx="11">
                  <c:v>53744</c:v>
                </c:pt>
                <c:pt idx="12">
                  <c:v>41441</c:v>
                </c:pt>
                <c:pt idx="13">
                  <c:v>65022</c:v>
                </c:pt>
                <c:pt idx="14">
                  <c:v>911674</c:v>
                </c:pt>
                <c:pt idx="15">
                  <c:v>194597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6D-4A11-AC95-089273A693A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diespur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44652</c:v>
                </c:pt>
                <c:pt idx="1">
                  <c:v>44682</c:v>
                </c:pt>
                <c:pt idx="2">
                  <c:v>44713</c:v>
                </c:pt>
                <c:pt idx="3">
                  <c:v>44743</c:v>
                </c:pt>
                <c:pt idx="4">
                  <c:v>44774</c:v>
                </c:pt>
                <c:pt idx="5">
                  <c:v>44805</c:v>
                </c:pt>
                <c:pt idx="6">
                  <c:v>44835</c:v>
                </c:pt>
                <c:pt idx="7">
                  <c:v>44866</c:v>
                </c:pt>
                <c:pt idx="8">
                  <c:v>44896</c:v>
                </c:pt>
                <c:pt idx="9">
                  <c:v>44927</c:v>
                </c:pt>
                <c:pt idx="10">
                  <c:v>44958</c:v>
                </c:pt>
                <c:pt idx="11">
                  <c:v>44986</c:v>
                </c:pt>
                <c:pt idx="12">
                  <c:v>45017</c:v>
                </c:pt>
                <c:pt idx="13">
                  <c:v>45047</c:v>
                </c:pt>
                <c:pt idx="14">
                  <c:v>45078</c:v>
                </c:pt>
                <c:pt idx="15">
                  <c:v>45108</c:v>
                </c:pt>
              </c:numCache>
            </c:num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82392</c:v>
                </c:pt>
                <c:pt idx="14">
                  <c:v>253095</c:v>
                </c:pt>
                <c:pt idx="15">
                  <c:v>66910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86D-4A11-AC95-089273A69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360744"/>
        <c:axId val="323363368"/>
      </c:lineChart>
      <c:dateAx>
        <c:axId val="32336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63368"/>
        <c:crosses val="autoZero"/>
        <c:auto val="1"/>
        <c:lblOffset val="100"/>
        <c:baseTimeUnit val="months"/>
      </c:dateAx>
      <c:valAx>
        <c:axId val="32336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6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829A-BF95-437C-A5F2-D25FEE7734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ZDFroyal Reichweitenentwicklung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83320-BC18-45A0-AE63-C2A5C94E02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ZDF</a:t>
            </a:r>
          </a:p>
        </p:txBody>
      </p:sp>
    </p:spTree>
    <p:extLst>
      <p:ext uri="{BB962C8B-B14F-4D97-AF65-F5344CB8AC3E}">
        <p14:creationId xmlns:p14="http://schemas.microsoft.com/office/powerpoint/2010/main" val="4010147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37845-10A0-410B-A0DC-33744C69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14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D5474-C404-4E49-BE87-9568E54E1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343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D1216-B4DA-4B93-98AF-B27444607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52058-67C3-48FA-9141-D0CEAE172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34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2544B-0FDD-4FD9-B7DA-BD5212EC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8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650BD-BDCA-4C9C-B71E-73A890E2F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3303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0AEE-3C6C-4392-A7FF-BC411EB55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F16FA4-3AEB-42D7-822F-0E95AF0B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891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ZDFroyal Reichweitenentwicklung</vt:lpstr>
      <vt:lpstr>Instagram Reach | 14 profiles</vt:lpstr>
      <vt:lpstr>Instagram Reach | 8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ZDFroyal Reichweitenentwicklung</dc:title>
  <dc:creator>Frederik Born</dc:creator>
  <cp:lastModifiedBy>Frederik Born</cp:lastModifiedBy>
  <cp:revision>1</cp:revision>
  <dcterms:created xsi:type="dcterms:W3CDTF">2023-08-16T06:55:43Z</dcterms:created>
  <dcterms:modified xsi:type="dcterms:W3CDTF">2023-08-16T06:56:00Z</dcterms:modified>
</cp:coreProperties>
</file>