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 years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Sheet1!$A$2:$A$41</c:f>
              <c:strCache>
                <c:ptCount val="40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Terra X History</c:v>
                </c:pt>
                <c:pt idx="12">
                  <c:v>MrWissen2go Geschichte | Terra X</c:v>
                </c:pt>
                <c:pt idx="13">
                  <c:v>Game Two</c:v>
                </c:pt>
                <c:pt idx="14">
                  <c:v>ZDF heute-show</c:v>
                </c:pt>
                <c:pt idx="15">
                  <c:v>ZDFinfo Dokus &amp; Reportagen</c:v>
                </c:pt>
                <c:pt idx="16">
                  <c:v>ZDI talents</c:v>
                </c:pt>
                <c:pt idx="17">
                  <c:v>ZDF WISO</c:v>
                </c:pt>
                <c:pt idx="18">
                  <c:v>DIE WG</c:v>
                </c:pt>
                <c:pt idx="19">
                  <c:v>ZDFheute Nachrichten</c:v>
                </c:pt>
                <c:pt idx="20">
                  <c:v>ZDFbesseresser</c:v>
                </c:pt>
                <c:pt idx="21">
                  <c:v>Scobel</c:v>
                </c:pt>
                <c:pt idx="22">
                  <c:v>ZDF</c:v>
                </c:pt>
                <c:pt idx="23">
                  <c:v>Terra X plus</c:v>
                </c:pt>
                <c:pt idx="24">
                  <c:v>Filmgorillas</c:v>
                </c:pt>
                <c:pt idx="25">
                  <c:v>Terra Xplore</c:v>
                </c:pt>
                <c:pt idx="26">
                  <c:v>37 Grad</c:v>
                </c:pt>
                <c:pt idx="27">
                  <c:v>ZDFchen</c:v>
                </c:pt>
                <c:pt idx="28">
                  <c:v>logo! news:date</c:v>
                </c:pt>
                <c:pt idx="29">
                  <c:v>sportstudio fußball</c:v>
                </c:pt>
                <c:pt idx="30">
                  <c:v>ZDF Green Steps</c:v>
                </c:pt>
                <c:pt idx="31">
                  <c:v>frontal</c:v>
                </c:pt>
                <c:pt idx="32">
                  <c:v>logo!-Nachrichten</c:v>
                </c:pt>
                <c:pt idx="33">
                  <c:v>ECHT – die Serie</c:v>
                </c:pt>
                <c:pt idx="34">
                  <c:v>unbubble</c:v>
                </c:pt>
                <c:pt idx="35">
                  <c:v>ZDF Comedy</c:v>
                </c:pt>
                <c:pt idx="36">
                  <c:v>Heureka</c:v>
                </c:pt>
                <c:pt idx="37">
                  <c:v>Die Spur</c:v>
                </c:pt>
                <c:pt idx="38">
                  <c:v>Checkpoint ZDF</c:v>
                </c:pt>
                <c:pt idx="39">
                  <c:v>PUR+</c:v>
                </c:pt>
              </c:strCache>
            </c:str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248577</c:v>
                </c:pt>
                <c:pt idx="1">
                  <c:v>58</c:v>
                </c:pt>
                <c:pt idx="2">
                  <c:v>873928</c:v>
                </c:pt>
                <c:pt idx="3">
                  <c:v>364121</c:v>
                </c:pt>
                <c:pt idx="4">
                  <c:v>251221</c:v>
                </c:pt>
                <c:pt idx="5">
                  <c:v>104359</c:v>
                </c:pt>
                <c:pt idx="6">
                  <c:v>0</c:v>
                </c:pt>
                <c:pt idx="7">
                  <c:v>108073</c:v>
                </c:pt>
                <c:pt idx="8">
                  <c:v>7835</c:v>
                </c:pt>
                <c:pt idx="9">
                  <c:v>394481</c:v>
                </c:pt>
                <c:pt idx="10">
                  <c:v>749</c:v>
                </c:pt>
                <c:pt idx="11">
                  <c:v>475615</c:v>
                </c:pt>
                <c:pt idx="12">
                  <c:v>718962</c:v>
                </c:pt>
                <c:pt idx="13">
                  <c:v>24124</c:v>
                </c:pt>
                <c:pt idx="14">
                  <c:v>1281026</c:v>
                </c:pt>
                <c:pt idx="15">
                  <c:v>163661</c:v>
                </c:pt>
                <c:pt idx="17">
                  <c:v>0</c:v>
                </c:pt>
                <c:pt idx="18">
                  <c:v>791371</c:v>
                </c:pt>
                <c:pt idx="19">
                  <c:v>472097</c:v>
                </c:pt>
                <c:pt idx="20">
                  <c:v>397809</c:v>
                </c:pt>
                <c:pt idx="21">
                  <c:v>374</c:v>
                </c:pt>
                <c:pt idx="22">
                  <c:v>106134</c:v>
                </c:pt>
                <c:pt idx="23">
                  <c:v>136354</c:v>
                </c:pt>
                <c:pt idx="24">
                  <c:v>8753</c:v>
                </c:pt>
                <c:pt idx="25">
                  <c:v>4197</c:v>
                </c:pt>
                <c:pt idx="26">
                  <c:v>160073</c:v>
                </c:pt>
                <c:pt idx="27">
                  <c:v>24974</c:v>
                </c:pt>
                <c:pt idx="28">
                  <c:v>1596</c:v>
                </c:pt>
                <c:pt idx="29">
                  <c:v>3114926</c:v>
                </c:pt>
                <c:pt idx="31">
                  <c:v>26117</c:v>
                </c:pt>
                <c:pt idx="32">
                  <c:v>129074</c:v>
                </c:pt>
                <c:pt idx="33">
                  <c:v>8065</c:v>
                </c:pt>
                <c:pt idx="34">
                  <c:v>175343</c:v>
                </c:pt>
                <c:pt idx="35">
                  <c:v>152280</c:v>
                </c:pt>
                <c:pt idx="36">
                  <c:v>52</c:v>
                </c:pt>
                <c:pt idx="37">
                  <c:v>0</c:v>
                </c:pt>
                <c:pt idx="38">
                  <c:v>33390</c:v>
                </c:pt>
                <c:pt idx="39">
                  <c:v>20692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0-4121-AA63-9BB79219FA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 years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Sheet1!$A$2:$A$41</c:f>
              <c:strCache>
                <c:ptCount val="40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Terra X History</c:v>
                </c:pt>
                <c:pt idx="12">
                  <c:v>MrWissen2go Geschichte | Terra X</c:v>
                </c:pt>
                <c:pt idx="13">
                  <c:v>Game Two</c:v>
                </c:pt>
                <c:pt idx="14">
                  <c:v>ZDF heute-show</c:v>
                </c:pt>
                <c:pt idx="15">
                  <c:v>ZDFinfo Dokus &amp; Reportagen</c:v>
                </c:pt>
                <c:pt idx="16">
                  <c:v>ZDI talents</c:v>
                </c:pt>
                <c:pt idx="17">
                  <c:v>ZDF WISO</c:v>
                </c:pt>
                <c:pt idx="18">
                  <c:v>DIE WG</c:v>
                </c:pt>
                <c:pt idx="19">
                  <c:v>ZDFheute Nachrichten</c:v>
                </c:pt>
                <c:pt idx="20">
                  <c:v>ZDFbesseresser</c:v>
                </c:pt>
                <c:pt idx="21">
                  <c:v>Scobel</c:v>
                </c:pt>
                <c:pt idx="22">
                  <c:v>ZDF</c:v>
                </c:pt>
                <c:pt idx="23">
                  <c:v>Terra X plus</c:v>
                </c:pt>
                <c:pt idx="24">
                  <c:v>Filmgorillas</c:v>
                </c:pt>
                <c:pt idx="25">
                  <c:v>Terra Xplore</c:v>
                </c:pt>
                <c:pt idx="26">
                  <c:v>37 Grad</c:v>
                </c:pt>
                <c:pt idx="27">
                  <c:v>ZDFchen</c:v>
                </c:pt>
                <c:pt idx="28">
                  <c:v>logo! news:date</c:v>
                </c:pt>
                <c:pt idx="29">
                  <c:v>sportstudio fußball</c:v>
                </c:pt>
                <c:pt idx="30">
                  <c:v>ZDF Green Steps</c:v>
                </c:pt>
                <c:pt idx="31">
                  <c:v>frontal</c:v>
                </c:pt>
                <c:pt idx="32">
                  <c:v>logo!-Nachrichten</c:v>
                </c:pt>
                <c:pt idx="33">
                  <c:v>ECHT – die Serie</c:v>
                </c:pt>
                <c:pt idx="34">
                  <c:v>unbubble</c:v>
                </c:pt>
                <c:pt idx="35">
                  <c:v>ZDF Comedy</c:v>
                </c:pt>
                <c:pt idx="36">
                  <c:v>Heureka</c:v>
                </c:pt>
                <c:pt idx="37">
                  <c:v>Die Spur</c:v>
                </c:pt>
                <c:pt idx="38">
                  <c:v>Checkpoint ZDF</c:v>
                </c:pt>
                <c:pt idx="39">
                  <c:v>PUR+</c:v>
                </c:pt>
              </c:strCache>
            </c:strRef>
          </c:cat>
          <c:val>
            <c:numRef>
              <c:f>Sheet1!$C$2:$C$41</c:f>
              <c:numCache>
                <c:formatCode>General</c:formatCode>
                <c:ptCount val="40"/>
                <c:pt idx="0">
                  <c:v>4576700</c:v>
                </c:pt>
                <c:pt idx="1">
                  <c:v>251535</c:v>
                </c:pt>
                <c:pt idx="2">
                  <c:v>11613373</c:v>
                </c:pt>
                <c:pt idx="3">
                  <c:v>3037532</c:v>
                </c:pt>
                <c:pt idx="4">
                  <c:v>11478498</c:v>
                </c:pt>
                <c:pt idx="5">
                  <c:v>557371</c:v>
                </c:pt>
                <c:pt idx="6">
                  <c:v>870</c:v>
                </c:pt>
                <c:pt idx="7">
                  <c:v>2647980</c:v>
                </c:pt>
                <c:pt idx="8">
                  <c:v>116663</c:v>
                </c:pt>
                <c:pt idx="9">
                  <c:v>4306430</c:v>
                </c:pt>
                <c:pt idx="10">
                  <c:v>174785</c:v>
                </c:pt>
                <c:pt idx="11">
                  <c:v>9544259</c:v>
                </c:pt>
                <c:pt idx="12">
                  <c:v>8875721</c:v>
                </c:pt>
                <c:pt idx="13">
                  <c:v>1298769</c:v>
                </c:pt>
                <c:pt idx="14">
                  <c:v>22479382</c:v>
                </c:pt>
                <c:pt idx="15">
                  <c:v>7309441</c:v>
                </c:pt>
                <c:pt idx="17">
                  <c:v>30022</c:v>
                </c:pt>
                <c:pt idx="18">
                  <c:v>4526043</c:v>
                </c:pt>
                <c:pt idx="19">
                  <c:v>19763059</c:v>
                </c:pt>
                <c:pt idx="20">
                  <c:v>10470740</c:v>
                </c:pt>
                <c:pt idx="21">
                  <c:v>184336</c:v>
                </c:pt>
                <c:pt idx="22">
                  <c:v>1194329</c:v>
                </c:pt>
                <c:pt idx="23">
                  <c:v>1667432</c:v>
                </c:pt>
                <c:pt idx="24">
                  <c:v>258179</c:v>
                </c:pt>
                <c:pt idx="25">
                  <c:v>710006</c:v>
                </c:pt>
                <c:pt idx="26">
                  <c:v>3210355</c:v>
                </c:pt>
                <c:pt idx="27">
                  <c:v>430579</c:v>
                </c:pt>
                <c:pt idx="28">
                  <c:v>25290</c:v>
                </c:pt>
                <c:pt idx="29">
                  <c:v>40288864</c:v>
                </c:pt>
                <c:pt idx="31">
                  <c:v>1367229</c:v>
                </c:pt>
                <c:pt idx="32">
                  <c:v>453860</c:v>
                </c:pt>
                <c:pt idx="33">
                  <c:v>90964</c:v>
                </c:pt>
                <c:pt idx="34">
                  <c:v>4929911</c:v>
                </c:pt>
                <c:pt idx="35">
                  <c:v>2870511</c:v>
                </c:pt>
                <c:pt idx="36">
                  <c:v>22304</c:v>
                </c:pt>
                <c:pt idx="37">
                  <c:v>75411</c:v>
                </c:pt>
                <c:pt idx="38">
                  <c:v>110442</c:v>
                </c:pt>
                <c:pt idx="39">
                  <c:v>158645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60-4121-AA63-9BB79219FA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 years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Sheet1!$A$2:$A$41</c:f>
              <c:strCache>
                <c:ptCount val="40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Terra X History</c:v>
                </c:pt>
                <c:pt idx="12">
                  <c:v>MrWissen2go Geschichte | Terra X</c:v>
                </c:pt>
                <c:pt idx="13">
                  <c:v>Game Two</c:v>
                </c:pt>
                <c:pt idx="14">
                  <c:v>ZDF heute-show</c:v>
                </c:pt>
                <c:pt idx="15">
                  <c:v>ZDFinfo Dokus &amp; Reportagen</c:v>
                </c:pt>
                <c:pt idx="16">
                  <c:v>ZDI talents</c:v>
                </c:pt>
                <c:pt idx="17">
                  <c:v>ZDF WISO</c:v>
                </c:pt>
                <c:pt idx="18">
                  <c:v>DIE WG</c:v>
                </c:pt>
                <c:pt idx="19">
                  <c:v>ZDFheute Nachrichten</c:v>
                </c:pt>
                <c:pt idx="20">
                  <c:v>ZDFbesseresser</c:v>
                </c:pt>
                <c:pt idx="21">
                  <c:v>Scobel</c:v>
                </c:pt>
                <c:pt idx="22">
                  <c:v>ZDF</c:v>
                </c:pt>
                <c:pt idx="23">
                  <c:v>Terra X plus</c:v>
                </c:pt>
                <c:pt idx="24">
                  <c:v>Filmgorillas</c:v>
                </c:pt>
                <c:pt idx="25">
                  <c:v>Terra Xplore</c:v>
                </c:pt>
                <c:pt idx="26">
                  <c:v>37 Grad</c:v>
                </c:pt>
                <c:pt idx="27">
                  <c:v>ZDFchen</c:v>
                </c:pt>
                <c:pt idx="28">
                  <c:v>logo! news:date</c:v>
                </c:pt>
                <c:pt idx="29">
                  <c:v>sportstudio fußball</c:v>
                </c:pt>
                <c:pt idx="30">
                  <c:v>ZDF Green Steps</c:v>
                </c:pt>
                <c:pt idx="31">
                  <c:v>frontal</c:v>
                </c:pt>
                <c:pt idx="32">
                  <c:v>logo!-Nachrichten</c:v>
                </c:pt>
                <c:pt idx="33">
                  <c:v>ECHT – die Serie</c:v>
                </c:pt>
                <c:pt idx="34">
                  <c:v>unbubble</c:v>
                </c:pt>
                <c:pt idx="35">
                  <c:v>ZDF Comedy</c:v>
                </c:pt>
                <c:pt idx="36">
                  <c:v>Heureka</c:v>
                </c:pt>
                <c:pt idx="37">
                  <c:v>Die Spur</c:v>
                </c:pt>
                <c:pt idx="38">
                  <c:v>Checkpoint ZDF</c:v>
                </c:pt>
                <c:pt idx="39">
                  <c:v>PUR+</c:v>
                </c:pt>
              </c:strCache>
            </c:strRef>
          </c:cat>
          <c:val>
            <c:numRef>
              <c:f>Sheet1!$D$2:$D$41</c:f>
              <c:numCache>
                <c:formatCode>General</c:formatCode>
                <c:ptCount val="40"/>
                <c:pt idx="0">
                  <c:v>7325572</c:v>
                </c:pt>
                <c:pt idx="1">
                  <c:v>464212</c:v>
                </c:pt>
                <c:pt idx="2">
                  <c:v>13482103</c:v>
                </c:pt>
                <c:pt idx="3">
                  <c:v>3162769</c:v>
                </c:pt>
                <c:pt idx="4">
                  <c:v>19892183</c:v>
                </c:pt>
                <c:pt idx="5">
                  <c:v>515193</c:v>
                </c:pt>
                <c:pt idx="6">
                  <c:v>1502</c:v>
                </c:pt>
                <c:pt idx="7">
                  <c:v>4476309</c:v>
                </c:pt>
                <c:pt idx="8">
                  <c:v>155202</c:v>
                </c:pt>
                <c:pt idx="9">
                  <c:v>4811367</c:v>
                </c:pt>
                <c:pt idx="10">
                  <c:v>163990</c:v>
                </c:pt>
                <c:pt idx="11">
                  <c:v>10219455</c:v>
                </c:pt>
                <c:pt idx="12">
                  <c:v>5086781</c:v>
                </c:pt>
                <c:pt idx="13">
                  <c:v>7761491</c:v>
                </c:pt>
                <c:pt idx="14">
                  <c:v>26086952</c:v>
                </c:pt>
                <c:pt idx="15">
                  <c:v>11735661</c:v>
                </c:pt>
                <c:pt idx="17">
                  <c:v>41284</c:v>
                </c:pt>
                <c:pt idx="18">
                  <c:v>1082223</c:v>
                </c:pt>
                <c:pt idx="19">
                  <c:v>40370312</c:v>
                </c:pt>
                <c:pt idx="20">
                  <c:v>14728376</c:v>
                </c:pt>
                <c:pt idx="21">
                  <c:v>318026</c:v>
                </c:pt>
                <c:pt idx="22">
                  <c:v>1249186</c:v>
                </c:pt>
                <c:pt idx="23">
                  <c:v>1437417</c:v>
                </c:pt>
                <c:pt idx="24">
                  <c:v>559759</c:v>
                </c:pt>
                <c:pt idx="25">
                  <c:v>1137356</c:v>
                </c:pt>
                <c:pt idx="26">
                  <c:v>5009811</c:v>
                </c:pt>
                <c:pt idx="27">
                  <c:v>1555763</c:v>
                </c:pt>
                <c:pt idx="28">
                  <c:v>6490</c:v>
                </c:pt>
                <c:pt idx="29">
                  <c:v>43022552</c:v>
                </c:pt>
                <c:pt idx="31">
                  <c:v>2173458</c:v>
                </c:pt>
                <c:pt idx="32">
                  <c:v>316659</c:v>
                </c:pt>
                <c:pt idx="33">
                  <c:v>16564</c:v>
                </c:pt>
                <c:pt idx="34">
                  <c:v>4477455</c:v>
                </c:pt>
                <c:pt idx="35">
                  <c:v>4995214</c:v>
                </c:pt>
                <c:pt idx="36">
                  <c:v>40303</c:v>
                </c:pt>
                <c:pt idx="37">
                  <c:v>267464</c:v>
                </c:pt>
                <c:pt idx="38">
                  <c:v>85153</c:v>
                </c:pt>
                <c:pt idx="39">
                  <c:v>122018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60-4121-AA63-9BB79219FA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 years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Sheet1!$A$2:$A$41</c:f>
              <c:strCache>
                <c:ptCount val="40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Terra X History</c:v>
                </c:pt>
                <c:pt idx="12">
                  <c:v>MrWissen2go Geschichte | Terra X</c:v>
                </c:pt>
                <c:pt idx="13">
                  <c:v>Game Two</c:v>
                </c:pt>
                <c:pt idx="14">
                  <c:v>ZDF heute-show</c:v>
                </c:pt>
                <c:pt idx="15">
                  <c:v>ZDFinfo Dokus &amp; Reportagen</c:v>
                </c:pt>
                <c:pt idx="16">
                  <c:v>ZDI talents</c:v>
                </c:pt>
                <c:pt idx="17">
                  <c:v>ZDF WISO</c:v>
                </c:pt>
                <c:pt idx="18">
                  <c:v>DIE WG</c:v>
                </c:pt>
                <c:pt idx="19">
                  <c:v>ZDFheute Nachrichten</c:v>
                </c:pt>
                <c:pt idx="20">
                  <c:v>ZDFbesseresser</c:v>
                </c:pt>
                <c:pt idx="21">
                  <c:v>Scobel</c:v>
                </c:pt>
                <c:pt idx="22">
                  <c:v>ZDF</c:v>
                </c:pt>
                <c:pt idx="23">
                  <c:v>Terra X plus</c:v>
                </c:pt>
                <c:pt idx="24">
                  <c:v>Filmgorillas</c:v>
                </c:pt>
                <c:pt idx="25">
                  <c:v>Terra Xplore</c:v>
                </c:pt>
                <c:pt idx="26">
                  <c:v>37 Grad</c:v>
                </c:pt>
                <c:pt idx="27">
                  <c:v>ZDFchen</c:v>
                </c:pt>
                <c:pt idx="28">
                  <c:v>logo! news:date</c:v>
                </c:pt>
                <c:pt idx="29">
                  <c:v>sportstudio fußball</c:v>
                </c:pt>
                <c:pt idx="30">
                  <c:v>ZDF Green Steps</c:v>
                </c:pt>
                <c:pt idx="31">
                  <c:v>frontal</c:v>
                </c:pt>
                <c:pt idx="32">
                  <c:v>logo!-Nachrichten</c:v>
                </c:pt>
                <c:pt idx="33">
                  <c:v>ECHT – die Serie</c:v>
                </c:pt>
                <c:pt idx="34">
                  <c:v>unbubble</c:v>
                </c:pt>
                <c:pt idx="35">
                  <c:v>ZDF Comedy</c:v>
                </c:pt>
                <c:pt idx="36">
                  <c:v>Heureka</c:v>
                </c:pt>
                <c:pt idx="37">
                  <c:v>Die Spur</c:v>
                </c:pt>
                <c:pt idx="38">
                  <c:v>Checkpoint ZDF</c:v>
                </c:pt>
                <c:pt idx="39">
                  <c:v>PUR+</c:v>
                </c:pt>
              </c:strCache>
            </c:strRef>
          </c:cat>
          <c:val>
            <c:numRef>
              <c:f>Sheet1!$E$2:$E$41</c:f>
              <c:numCache>
                <c:formatCode>General</c:formatCode>
                <c:ptCount val="40"/>
                <c:pt idx="0">
                  <c:v>7852654</c:v>
                </c:pt>
                <c:pt idx="1">
                  <c:v>347803</c:v>
                </c:pt>
                <c:pt idx="2">
                  <c:v>11756877</c:v>
                </c:pt>
                <c:pt idx="3">
                  <c:v>2064527</c:v>
                </c:pt>
                <c:pt idx="4">
                  <c:v>9787150</c:v>
                </c:pt>
                <c:pt idx="5">
                  <c:v>806493</c:v>
                </c:pt>
                <c:pt idx="6">
                  <c:v>370</c:v>
                </c:pt>
                <c:pt idx="7">
                  <c:v>3920265</c:v>
                </c:pt>
                <c:pt idx="8">
                  <c:v>154967</c:v>
                </c:pt>
                <c:pt idx="9">
                  <c:v>3972807</c:v>
                </c:pt>
                <c:pt idx="10">
                  <c:v>88871</c:v>
                </c:pt>
                <c:pt idx="11">
                  <c:v>6007232</c:v>
                </c:pt>
                <c:pt idx="12">
                  <c:v>2588980</c:v>
                </c:pt>
                <c:pt idx="13">
                  <c:v>3937255</c:v>
                </c:pt>
                <c:pt idx="14">
                  <c:v>14740531</c:v>
                </c:pt>
                <c:pt idx="15">
                  <c:v>7506725</c:v>
                </c:pt>
                <c:pt idx="17">
                  <c:v>33572</c:v>
                </c:pt>
                <c:pt idx="18">
                  <c:v>1403203</c:v>
                </c:pt>
                <c:pt idx="19">
                  <c:v>34247721</c:v>
                </c:pt>
                <c:pt idx="20">
                  <c:v>9055916</c:v>
                </c:pt>
                <c:pt idx="21">
                  <c:v>298502</c:v>
                </c:pt>
                <c:pt idx="22">
                  <c:v>1141578</c:v>
                </c:pt>
                <c:pt idx="23">
                  <c:v>1075419</c:v>
                </c:pt>
                <c:pt idx="24">
                  <c:v>554456</c:v>
                </c:pt>
                <c:pt idx="25">
                  <c:v>638504</c:v>
                </c:pt>
                <c:pt idx="26">
                  <c:v>3827286</c:v>
                </c:pt>
                <c:pt idx="27">
                  <c:v>1822523</c:v>
                </c:pt>
                <c:pt idx="28">
                  <c:v>12884</c:v>
                </c:pt>
                <c:pt idx="29">
                  <c:v>27429888</c:v>
                </c:pt>
                <c:pt idx="31">
                  <c:v>1531131</c:v>
                </c:pt>
                <c:pt idx="32">
                  <c:v>1013569</c:v>
                </c:pt>
                <c:pt idx="33">
                  <c:v>49177</c:v>
                </c:pt>
                <c:pt idx="34">
                  <c:v>1043984</c:v>
                </c:pt>
                <c:pt idx="35">
                  <c:v>3764328</c:v>
                </c:pt>
                <c:pt idx="36">
                  <c:v>18871</c:v>
                </c:pt>
                <c:pt idx="37">
                  <c:v>193539</c:v>
                </c:pt>
                <c:pt idx="38">
                  <c:v>233545</c:v>
                </c:pt>
                <c:pt idx="39">
                  <c:v>153999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60-4121-AA63-9BB79219FA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 years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Sheet1!$A$2:$A$41</c:f>
              <c:strCache>
                <c:ptCount val="40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Terra X History</c:v>
                </c:pt>
                <c:pt idx="12">
                  <c:v>MrWissen2go Geschichte | Terra X</c:v>
                </c:pt>
                <c:pt idx="13">
                  <c:v>Game Two</c:v>
                </c:pt>
                <c:pt idx="14">
                  <c:v>ZDF heute-show</c:v>
                </c:pt>
                <c:pt idx="15">
                  <c:v>ZDFinfo Dokus &amp; Reportagen</c:v>
                </c:pt>
                <c:pt idx="16">
                  <c:v>ZDI talents</c:v>
                </c:pt>
                <c:pt idx="17">
                  <c:v>ZDF WISO</c:v>
                </c:pt>
                <c:pt idx="18">
                  <c:v>DIE WG</c:v>
                </c:pt>
                <c:pt idx="19">
                  <c:v>ZDFheute Nachrichten</c:v>
                </c:pt>
                <c:pt idx="20">
                  <c:v>ZDFbesseresser</c:v>
                </c:pt>
                <c:pt idx="21">
                  <c:v>Scobel</c:v>
                </c:pt>
                <c:pt idx="22">
                  <c:v>ZDF</c:v>
                </c:pt>
                <c:pt idx="23">
                  <c:v>Terra X plus</c:v>
                </c:pt>
                <c:pt idx="24">
                  <c:v>Filmgorillas</c:v>
                </c:pt>
                <c:pt idx="25">
                  <c:v>Terra Xplore</c:v>
                </c:pt>
                <c:pt idx="26">
                  <c:v>37 Grad</c:v>
                </c:pt>
                <c:pt idx="27">
                  <c:v>ZDFchen</c:v>
                </c:pt>
                <c:pt idx="28">
                  <c:v>logo! news:date</c:v>
                </c:pt>
                <c:pt idx="29">
                  <c:v>sportstudio fußball</c:v>
                </c:pt>
                <c:pt idx="30">
                  <c:v>ZDF Green Steps</c:v>
                </c:pt>
                <c:pt idx="31">
                  <c:v>frontal</c:v>
                </c:pt>
                <c:pt idx="32">
                  <c:v>logo!-Nachrichten</c:v>
                </c:pt>
                <c:pt idx="33">
                  <c:v>ECHT – die Serie</c:v>
                </c:pt>
                <c:pt idx="34">
                  <c:v>unbubble</c:v>
                </c:pt>
                <c:pt idx="35">
                  <c:v>ZDF Comedy</c:v>
                </c:pt>
                <c:pt idx="36">
                  <c:v>Heureka</c:v>
                </c:pt>
                <c:pt idx="37">
                  <c:v>Die Spur</c:v>
                </c:pt>
                <c:pt idx="38">
                  <c:v>Checkpoint ZDF</c:v>
                </c:pt>
                <c:pt idx="39">
                  <c:v>PUR+</c:v>
                </c:pt>
              </c:strCache>
            </c:strRef>
          </c:cat>
          <c:val>
            <c:numRef>
              <c:f>Sheet1!$F$2:$F$41</c:f>
              <c:numCache>
                <c:formatCode>General</c:formatCode>
                <c:ptCount val="40"/>
                <c:pt idx="0">
                  <c:v>9390219</c:v>
                </c:pt>
                <c:pt idx="1">
                  <c:v>166821</c:v>
                </c:pt>
                <c:pt idx="2">
                  <c:v>10256743</c:v>
                </c:pt>
                <c:pt idx="3">
                  <c:v>1453099</c:v>
                </c:pt>
                <c:pt idx="4">
                  <c:v>3511768</c:v>
                </c:pt>
                <c:pt idx="5">
                  <c:v>470567</c:v>
                </c:pt>
                <c:pt idx="6">
                  <c:v>0</c:v>
                </c:pt>
                <c:pt idx="7">
                  <c:v>2883098</c:v>
                </c:pt>
                <c:pt idx="8">
                  <c:v>205048</c:v>
                </c:pt>
                <c:pt idx="9">
                  <c:v>2843799</c:v>
                </c:pt>
                <c:pt idx="10">
                  <c:v>37242</c:v>
                </c:pt>
                <c:pt idx="11">
                  <c:v>4199089</c:v>
                </c:pt>
                <c:pt idx="12">
                  <c:v>2057634</c:v>
                </c:pt>
                <c:pt idx="13">
                  <c:v>572444</c:v>
                </c:pt>
                <c:pt idx="14">
                  <c:v>8971859</c:v>
                </c:pt>
                <c:pt idx="15">
                  <c:v>3807726</c:v>
                </c:pt>
                <c:pt idx="17">
                  <c:v>25482</c:v>
                </c:pt>
                <c:pt idx="18">
                  <c:v>1203718</c:v>
                </c:pt>
                <c:pt idx="19">
                  <c:v>24388005</c:v>
                </c:pt>
                <c:pt idx="20">
                  <c:v>5524564</c:v>
                </c:pt>
                <c:pt idx="21">
                  <c:v>270908</c:v>
                </c:pt>
                <c:pt idx="22">
                  <c:v>1299583</c:v>
                </c:pt>
                <c:pt idx="23">
                  <c:v>629124</c:v>
                </c:pt>
                <c:pt idx="24">
                  <c:v>297661</c:v>
                </c:pt>
                <c:pt idx="25">
                  <c:v>361621</c:v>
                </c:pt>
                <c:pt idx="26">
                  <c:v>2716464</c:v>
                </c:pt>
                <c:pt idx="27">
                  <c:v>547226</c:v>
                </c:pt>
                <c:pt idx="28">
                  <c:v>3605</c:v>
                </c:pt>
                <c:pt idx="29">
                  <c:v>16196090</c:v>
                </c:pt>
                <c:pt idx="31">
                  <c:v>878057</c:v>
                </c:pt>
                <c:pt idx="32">
                  <c:v>443097</c:v>
                </c:pt>
                <c:pt idx="33">
                  <c:v>22537</c:v>
                </c:pt>
                <c:pt idx="34">
                  <c:v>473702</c:v>
                </c:pt>
                <c:pt idx="35">
                  <c:v>2771642</c:v>
                </c:pt>
                <c:pt idx="36">
                  <c:v>7928</c:v>
                </c:pt>
                <c:pt idx="37">
                  <c:v>79950</c:v>
                </c:pt>
                <c:pt idx="38">
                  <c:v>134099</c:v>
                </c:pt>
                <c:pt idx="39">
                  <c:v>85382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60-4121-AA63-9BB79219FA4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 years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Sheet1!$A$2:$A$41</c:f>
              <c:strCache>
                <c:ptCount val="40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Terra X History</c:v>
                </c:pt>
                <c:pt idx="12">
                  <c:v>MrWissen2go Geschichte | Terra X</c:v>
                </c:pt>
                <c:pt idx="13">
                  <c:v>Game Two</c:v>
                </c:pt>
                <c:pt idx="14">
                  <c:v>ZDF heute-show</c:v>
                </c:pt>
                <c:pt idx="15">
                  <c:v>ZDFinfo Dokus &amp; Reportagen</c:v>
                </c:pt>
                <c:pt idx="16">
                  <c:v>ZDI talents</c:v>
                </c:pt>
                <c:pt idx="17">
                  <c:v>ZDF WISO</c:v>
                </c:pt>
                <c:pt idx="18">
                  <c:v>DIE WG</c:v>
                </c:pt>
                <c:pt idx="19">
                  <c:v>ZDFheute Nachrichten</c:v>
                </c:pt>
                <c:pt idx="20">
                  <c:v>ZDFbesseresser</c:v>
                </c:pt>
                <c:pt idx="21">
                  <c:v>Scobel</c:v>
                </c:pt>
                <c:pt idx="22">
                  <c:v>ZDF</c:v>
                </c:pt>
                <c:pt idx="23">
                  <c:v>Terra X plus</c:v>
                </c:pt>
                <c:pt idx="24">
                  <c:v>Filmgorillas</c:v>
                </c:pt>
                <c:pt idx="25">
                  <c:v>Terra Xplore</c:v>
                </c:pt>
                <c:pt idx="26">
                  <c:v>37 Grad</c:v>
                </c:pt>
                <c:pt idx="27">
                  <c:v>ZDFchen</c:v>
                </c:pt>
                <c:pt idx="28">
                  <c:v>logo! news:date</c:v>
                </c:pt>
                <c:pt idx="29">
                  <c:v>sportstudio fußball</c:v>
                </c:pt>
                <c:pt idx="30">
                  <c:v>ZDF Green Steps</c:v>
                </c:pt>
                <c:pt idx="31">
                  <c:v>frontal</c:v>
                </c:pt>
                <c:pt idx="32">
                  <c:v>logo!-Nachrichten</c:v>
                </c:pt>
                <c:pt idx="33">
                  <c:v>ECHT – die Serie</c:v>
                </c:pt>
                <c:pt idx="34">
                  <c:v>unbubble</c:v>
                </c:pt>
                <c:pt idx="35">
                  <c:v>ZDF Comedy</c:v>
                </c:pt>
                <c:pt idx="36">
                  <c:v>Heureka</c:v>
                </c:pt>
                <c:pt idx="37">
                  <c:v>Die Spur</c:v>
                </c:pt>
                <c:pt idx="38">
                  <c:v>Checkpoint ZDF</c:v>
                </c:pt>
                <c:pt idx="39">
                  <c:v>PUR+</c:v>
                </c:pt>
              </c:strCache>
            </c:strRef>
          </c:cat>
          <c:val>
            <c:numRef>
              <c:f>Sheet1!$G$2:$G$41</c:f>
              <c:numCache>
                <c:formatCode>General</c:formatCode>
                <c:ptCount val="40"/>
                <c:pt idx="0">
                  <c:v>15376693</c:v>
                </c:pt>
                <c:pt idx="1">
                  <c:v>82209</c:v>
                </c:pt>
                <c:pt idx="2">
                  <c:v>9700413</c:v>
                </c:pt>
                <c:pt idx="3">
                  <c:v>1177851</c:v>
                </c:pt>
                <c:pt idx="4">
                  <c:v>1686166</c:v>
                </c:pt>
                <c:pt idx="5">
                  <c:v>185810</c:v>
                </c:pt>
                <c:pt idx="6">
                  <c:v>0</c:v>
                </c:pt>
                <c:pt idx="7">
                  <c:v>2597676</c:v>
                </c:pt>
                <c:pt idx="8">
                  <c:v>262287</c:v>
                </c:pt>
                <c:pt idx="9">
                  <c:v>2506455</c:v>
                </c:pt>
                <c:pt idx="10">
                  <c:v>16188</c:v>
                </c:pt>
                <c:pt idx="11">
                  <c:v>3309567</c:v>
                </c:pt>
                <c:pt idx="12">
                  <c:v>1194174</c:v>
                </c:pt>
                <c:pt idx="13">
                  <c:v>127262</c:v>
                </c:pt>
                <c:pt idx="14">
                  <c:v>7299261</c:v>
                </c:pt>
                <c:pt idx="15">
                  <c:v>2480595</c:v>
                </c:pt>
                <c:pt idx="17">
                  <c:v>21837</c:v>
                </c:pt>
                <c:pt idx="18">
                  <c:v>241334</c:v>
                </c:pt>
                <c:pt idx="19">
                  <c:v>24985458</c:v>
                </c:pt>
                <c:pt idx="20">
                  <c:v>3997672</c:v>
                </c:pt>
                <c:pt idx="21">
                  <c:v>295570</c:v>
                </c:pt>
                <c:pt idx="22">
                  <c:v>1557624</c:v>
                </c:pt>
                <c:pt idx="23">
                  <c:v>372580</c:v>
                </c:pt>
                <c:pt idx="24">
                  <c:v>135635</c:v>
                </c:pt>
                <c:pt idx="25">
                  <c:v>265008</c:v>
                </c:pt>
                <c:pt idx="26">
                  <c:v>2597516</c:v>
                </c:pt>
                <c:pt idx="27">
                  <c:v>238545</c:v>
                </c:pt>
                <c:pt idx="28">
                  <c:v>658</c:v>
                </c:pt>
                <c:pt idx="29">
                  <c:v>12237248</c:v>
                </c:pt>
                <c:pt idx="31">
                  <c:v>714579</c:v>
                </c:pt>
                <c:pt idx="32">
                  <c:v>189349</c:v>
                </c:pt>
                <c:pt idx="33">
                  <c:v>4518</c:v>
                </c:pt>
                <c:pt idx="34">
                  <c:v>238124</c:v>
                </c:pt>
                <c:pt idx="35">
                  <c:v>2465208</c:v>
                </c:pt>
                <c:pt idx="36">
                  <c:v>5471</c:v>
                </c:pt>
                <c:pt idx="37">
                  <c:v>44069</c:v>
                </c:pt>
                <c:pt idx="38">
                  <c:v>29956</c:v>
                </c:pt>
                <c:pt idx="39">
                  <c:v>28952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60-4121-AA63-9BB79219FA4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 years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Sheet1!$A$2:$A$41</c:f>
              <c:strCache>
                <c:ptCount val="40"/>
                <c:pt idx="0">
                  <c:v>Bares für Rares</c:v>
                </c:pt>
                <c:pt idx="1">
                  <c:v>ZDFneo</c:v>
                </c:pt>
                <c:pt idx="2">
                  <c:v>ZDF Satire</c:v>
                </c:pt>
                <c:pt idx="3">
                  <c:v>sportstudio</c:v>
                </c:pt>
                <c:pt idx="4">
                  <c:v>ZDF MAGAZIN ROYALE</c:v>
                </c:pt>
                <c:pt idx="5">
                  <c:v>ZDFtivi</c:v>
                </c:pt>
                <c:pt idx="6">
                  <c:v>Schulz &amp; Böhmermann</c:v>
                </c:pt>
                <c:pt idx="7">
                  <c:v>Terra X Lesch &amp; Co</c:v>
                </c:pt>
                <c:pt idx="8">
                  <c:v>ZDF Filme und Serien</c:v>
                </c:pt>
                <c:pt idx="9">
                  <c:v>Browser Ballett</c:v>
                </c:pt>
                <c:pt idx="10">
                  <c:v>GERMANIA</c:v>
                </c:pt>
                <c:pt idx="11">
                  <c:v>Terra X History</c:v>
                </c:pt>
                <c:pt idx="12">
                  <c:v>MrWissen2go Geschichte | Terra X</c:v>
                </c:pt>
                <c:pt idx="13">
                  <c:v>Game Two</c:v>
                </c:pt>
                <c:pt idx="14">
                  <c:v>ZDF heute-show</c:v>
                </c:pt>
                <c:pt idx="15">
                  <c:v>ZDFinfo Dokus &amp; Reportagen</c:v>
                </c:pt>
                <c:pt idx="16">
                  <c:v>ZDI talents</c:v>
                </c:pt>
                <c:pt idx="17">
                  <c:v>ZDF WISO</c:v>
                </c:pt>
                <c:pt idx="18">
                  <c:v>DIE WG</c:v>
                </c:pt>
                <c:pt idx="19">
                  <c:v>ZDFheute Nachrichten</c:v>
                </c:pt>
                <c:pt idx="20">
                  <c:v>ZDFbesseresser</c:v>
                </c:pt>
                <c:pt idx="21">
                  <c:v>Scobel</c:v>
                </c:pt>
                <c:pt idx="22">
                  <c:v>ZDF</c:v>
                </c:pt>
                <c:pt idx="23">
                  <c:v>Terra X plus</c:v>
                </c:pt>
                <c:pt idx="24">
                  <c:v>Filmgorillas</c:v>
                </c:pt>
                <c:pt idx="25">
                  <c:v>Terra Xplore</c:v>
                </c:pt>
                <c:pt idx="26">
                  <c:v>37 Grad</c:v>
                </c:pt>
                <c:pt idx="27">
                  <c:v>ZDFchen</c:v>
                </c:pt>
                <c:pt idx="28">
                  <c:v>logo! news:date</c:v>
                </c:pt>
                <c:pt idx="29">
                  <c:v>sportstudio fußball</c:v>
                </c:pt>
                <c:pt idx="30">
                  <c:v>ZDF Green Steps</c:v>
                </c:pt>
                <c:pt idx="31">
                  <c:v>frontal</c:v>
                </c:pt>
                <c:pt idx="32">
                  <c:v>logo!-Nachrichten</c:v>
                </c:pt>
                <c:pt idx="33">
                  <c:v>ECHT – die Serie</c:v>
                </c:pt>
                <c:pt idx="34">
                  <c:v>unbubble</c:v>
                </c:pt>
                <c:pt idx="35">
                  <c:v>ZDF Comedy</c:v>
                </c:pt>
                <c:pt idx="36">
                  <c:v>Heureka</c:v>
                </c:pt>
                <c:pt idx="37">
                  <c:v>Die Spur</c:v>
                </c:pt>
                <c:pt idx="38">
                  <c:v>Checkpoint ZDF</c:v>
                </c:pt>
                <c:pt idx="39">
                  <c:v>PUR+</c:v>
                </c:pt>
              </c:strCache>
            </c:strRef>
          </c:cat>
          <c:val>
            <c:numRef>
              <c:f>Sheet1!$H$2:$H$41</c:f>
              <c:numCache>
                <c:formatCode>General</c:formatCode>
                <c:ptCount val="40"/>
                <c:pt idx="0">
                  <c:v>15154676</c:v>
                </c:pt>
                <c:pt idx="1">
                  <c:v>53980</c:v>
                </c:pt>
                <c:pt idx="2">
                  <c:v>5813129</c:v>
                </c:pt>
                <c:pt idx="3">
                  <c:v>736121</c:v>
                </c:pt>
                <c:pt idx="4">
                  <c:v>968035</c:v>
                </c:pt>
                <c:pt idx="5">
                  <c:v>110320</c:v>
                </c:pt>
                <c:pt idx="6">
                  <c:v>0</c:v>
                </c:pt>
                <c:pt idx="7">
                  <c:v>1899274</c:v>
                </c:pt>
                <c:pt idx="8">
                  <c:v>287390</c:v>
                </c:pt>
                <c:pt idx="9">
                  <c:v>1547125</c:v>
                </c:pt>
                <c:pt idx="10">
                  <c:v>5129</c:v>
                </c:pt>
                <c:pt idx="11">
                  <c:v>2394947</c:v>
                </c:pt>
                <c:pt idx="12">
                  <c:v>845026</c:v>
                </c:pt>
                <c:pt idx="13">
                  <c:v>84447</c:v>
                </c:pt>
                <c:pt idx="14">
                  <c:v>5100022</c:v>
                </c:pt>
                <c:pt idx="15">
                  <c:v>1592306</c:v>
                </c:pt>
                <c:pt idx="17">
                  <c:v>11565</c:v>
                </c:pt>
                <c:pt idx="18">
                  <c:v>110693</c:v>
                </c:pt>
                <c:pt idx="19">
                  <c:v>24845500</c:v>
                </c:pt>
                <c:pt idx="20">
                  <c:v>2279559</c:v>
                </c:pt>
                <c:pt idx="21">
                  <c:v>241655</c:v>
                </c:pt>
                <c:pt idx="22">
                  <c:v>1856642</c:v>
                </c:pt>
                <c:pt idx="23">
                  <c:v>249087</c:v>
                </c:pt>
                <c:pt idx="24">
                  <c:v>49380</c:v>
                </c:pt>
                <c:pt idx="25">
                  <c:v>137868</c:v>
                </c:pt>
                <c:pt idx="26">
                  <c:v>1688236</c:v>
                </c:pt>
                <c:pt idx="27">
                  <c:v>133102</c:v>
                </c:pt>
                <c:pt idx="28">
                  <c:v>210</c:v>
                </c:pt>
                <c:pt idx="29">
                  <c:v>7477972</c:v>
                </c:pt>
                <c:pt idx="31">
                  <c:v>574036</c:v>
                </c:pt>
                <c:pt idx="32">
                  <c:v>68695</c:v>
                </c:pt>
                <c:pt idx="33">
                  <c:v>1330</c:v>
                </c:pt>
                <c:pt idx="34">
                  <c:v>129786</c:v>
                </c:pt>
                <c:pt idx="35">
                  <c:v>1401322</c:v>
                </c:pt>
                <c:pt idx="36">
                  <c:v>2234</c:v>
                </c:pt>
                <c:pt idx="37">
                  <c:v>17016</c:v>
                </c:pt>
                <c:pt idx="38">
                  <c:v>23024</c:v>
                </c:pt>
                <c:pt idx="39">
                  <c:v>18009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60-4121-AA63-9BB79219FA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3965080"/>
        <c:axId val="373967376"/>
      </c:barChart>
      <c:catAx>
        <c:axId val="37396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67376"/>
        <c:crosses val="autoZero"/>
        <c:auto val="1"/>
        <c:lblAlgn val="ctr"/>
        <c:lblOffset val="100"/>
        <c:noMultiLvlLbl val="0"/>
      </c:catAx>
      <c:valAx>
        <c:axId val="37396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6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D4F17-C7FD-4658-BC15-7F8F21175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Age-Group Breakdown | ZDF Gesamt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082462-6D4B-4235-A316-79E5B2E654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5780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F5BC2-75B0-4461-A4EF-712A10D4E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2CA4E-8B40-486B-8829-77FD1F4A2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7523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Views Age-Group Breakdown | ZDF Gesamt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Age-Group Breakdown | ZDF Gesamt</dc:title>
  <dc:creator>Frederik Born</dc:creator>
  <cp:lastModifiedBy>Frederik Born</cp:lastModifiedBy>
  <cp:revision>1</cp:revision>
  <dcterms:created xsi:type="dcterms:W3CDTF">2023-08-15T11:03:13Z</dcterms:created>
  <dcterms:modified xsi:type="dcterms:W3CDTF">2023-08-15T11:03:30Z</dcterms:modified>
</cp:coreProperties>
</file>