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zdfneo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Sheet1!$A$2:$A$178</c:f>
              <c:numCache>
                <c:formatCode>m/d/yyyy</c:formatCode>
                <c:ptCount val="177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</c:numCache>
            </c:numRef>
          </c:cat>
          <c:val>
            <c:numRef>
              <c:f>Sheet1!$B$2:$B$178</c:f>
              <c:numCache>
                <c:formatCode>General</c:formatCode>
                <c:ptCount val="177"/>
                <c:pt idx="0">
                  <c:v>690240</c:v>
                </c:pt>
                <c:pt idx="1">
                  <c:v>541093</c:v>
                </c:pt>
                <c:pt idx="2">
                  <c:v>474496</c:v>
                </c:pt>
                <c:pt idx="3">
                  <c:v>498507</c:v>
                </c:pt>
                <c:pt idx="4">
                  <c:v>491973</c:v>
                </c:pt>
                <c:pt idx="5">
                  <c:v>462516</c:v>
                </c:pt>
                <c:pt idx="6">
                  <c:v>460121</c:v>
                </c:pt>
                <c:pt idx="7">
                  <c:v>501236</c:v>
                </c:pt>
                <c:pt idx="8">
                  <c:v>285925</c:v>
                </c:pt>
                <c:pt idx="9">
                  <c:v>73778</c:v>
                </c:pt>
                <c:pt idx="10">
                  <c:v>76504</c:v>
                </c:pt>
                <c:pt idx="11">
                  <c:v>198610</c:v>
                </c:pt>
                <c:pt idx="12">
                  <c:v>70506</c:v>
                </c:pt>
                <c:pt idx="13">
                  <c:v>76006</c:v>
                </c:pt>
                <c:pt idx="14">
                  <c:v>90130</c:v>
                </c:pt>
                <c:pt idx="15">
                  <c:v>51305</c:v>
                </c:pt>
                <c:pt idx="16">
                  <c:v>132382</c:v>
                </c:pt>
                <c:pt idx="17">
                  <c:v>107193</c:v>
                </c:pt>
                <c:pt idx="18">
                  <c:v>84164</c:v>
                </c:pt>
                <c:pt idx="19">
                  <c:v>68251</c:v>
                </c:pt>
                <c:pt idx="20">
                  <c:v>78167</c:v>
                </c:pt>
                <c:pt idx="21">
                  <c:v>73206</c:v>
                </c:pt>
                <c:pt idx="22">
                  <c:v>79569</c:v>
                </c:pt>
                <c:pt idx="23">
                  <c:v>57941</c:v>
                </c:pt>
                <c:pt idx="24">
                  <c:v>53457</c:v>
                </c:pt>
                <c:pt idx="25">
                  <c:v>54583</c:v>
                </c:pt>
                <c:pt idx="26">
                  <c:v>78935</c:v>
                </c:pt>
                <c:pt idx="27">
                  <c:v>56097</c:v>
                </c:pt>
                <c:pt idx="28">
                  <c:v>352237</c:v>
                </c:pt>
                <c:pt idx="29">
                  <c:v>83595</c:v>
                </c:pt>
                <c:pt idx="30">
                  <c:v>117470</c:v>
                </c:pt>
                <c:pt idx="31">
                  <c:v>99447</c:v>
                </c:pt>
                <c:pt idx="32">
                  <c:v>134691</c:v>
                </c:pt>
                <c:pt idx="33">
                  <c:v>95977</c:v>
                </c:pt>
                <c:pt idx="34">
                  <c:v>210178</c:v>
                </c:pt>
                <c:pt idx="35">
                  <c:v>311068</c:v>
                </c:pt>
                <c:pt idx="36">
                  <c:v>117706</c:v>
                </c:pt>
                <c:pt idx="37">
                  <c:v>94705</c:v>
                </c:pt>
                <c:pt idx="38">
                  <c:v>91883</c:v>
                </c:pt>
                <c:pt idx="39">
                  <c:v>92358</c:v>
                </c:pt>
                <c:pt idx="40">
                  <c:v>92824</c:v>
                </c:pt>
                <c:pt idx="41">
                  <c:v>94030</c:v>
                </c:pt>
                <c:pt idx="42">
                  <c:v>190102</c:v>
                </c:pt>
                <c:pt idx="43">
                  <c:v>191950</c:v>
                </c:pt>
                <c:pt idx="44">
                  <c:v>409814</c:v>
                </c:pt>
                <c:pt idx="45">
                  <c:v>401454</c:v>
                </c:pt>
                <c:pt idx="46">
                  <c:v>455785</c:v>
                </c:pt>
                <c:pt idx="47">
                  <c:v>476986</c:v>
                </c:pt>
                <c:pt idx="48">
                  <c:v>424470</c:v>
                </c:pt>
                <c:pt idx="49">
                  <c:v>378468</c:v>
                </c:pt>
                <c:pt idx="50">
                  <c:v>334227</c:v>
                </c:pt>
                <c:pt idx="51">
                  <c:v>372484</c:v>
                </c:pt>
                <c:pt idx="52">
                  <c:v>338474</c:v>
                </c:pt>
                <c:pt idx="53">
                  <c:v>429311</c:v>
                </c:pt>
                <c:pt idx="54">
                  <c:v>406744</c:v>
                </c:pt>
                <c:pt idx="55">
                  <c:v>392967</c:v>
                </c:pt>
                <c:pt idx="56">
                  <c:v>346038</c:v>
                </c:pt>
                <c:pt idx="57">
                  <c:v>288255</c:v>
                </c:pt>
                <c:pt idx="58">
                  <c:v>207237</c:v>
                </c:pt>
                <c:pt idx="59">
                  <c:v>58042</c:v>
                </c:pt>
                <c:pt idx="60">
                  <c:v>33686</c:v>
                </c:pt>
                <c:pt idx="61">
                  <c:v>67691</c:v>
                </c:pt>
                <c:pt idx="62">
                  <c:v>55104</c:v>
                </c:pt>
                <c:pt idx="63">
                  <c:v>92742</c:v>
                </c:pt>
                <c:pt idx="64">
                  <c:v>36215</c:v>
                </c:pt>
                <c:pt idx="65">
                  <c:v>42314</c:v>
                </c:pt>
                <c:pt idx="66">
                  <c:v>308124</c:v>
                </c:pt>
                <c:pt idx="67">
                  <c:v>160065</c:v>
                </c:pt>
                <c:pt idx="68">
                  <c:v>90288</c:v>
                </c:pt>
                <c:pt idx="69">
                  <c:v>76679</c:v>
                </c:pt>
                <c:pt idx="70">
                  <c:v>66706</c:v>
                </c:pt>
                <c:pt idx="71">
                  <c:v>54378</c:v>
                </c:pt>
                <c:pt idx="72">
                  <c:v>167744</c:v>
                </c:pt>
                <c:pt idx="73">
                  <c:v>98910</c:v>
                </c:pt>
                <c:pt idx="74">
                  <c:v>226252</c:v>
                </c:pt>
                <c:pt idx="75">
                  <c:v>271447</c:v>
                </c:pt>
                <c:pt idx="76">
                  <c:v>171928</c:v>
                </c:pt>
                <c:pt idx="77">
                  <c:v>155293</c:v>
                </c:pt>
                <c:pt idx="78">
                  <c:v>159950</c:v>
                </c:pt>
                <c:pt idx="79">
                  <c:v>182787</c:v>
                </c:pt>
                <c:pt idx="80">
                  <c:v>166429</c:v>
                </c:pt>
                <c:pt idx="81">
                  <c:v>127106</c:v>
                </c:pt>
                <c:pt idx="82">
                  <c:v>355620</c:v>
                </c:pt>
                <c:pt idx="83">
                  <c:v>742032</c:v>
                </c:pt>
                <c:pt idx="84">
                  <c:v>900212</c:v>
                </c:pt>
                <c:pt idx="85">
                  <c:v>718261</c:v>
                </c:pt>
                <c:pt idx="86">
                  <c:v>631775</c:v>
                </c:pt>
                <c:pt idx="87">
                  <c:v>572040</c:v>
                </c:pt>
                <c:pt idx="88">
                  <c:v>546734</c:v>
                </c:pt>
                <c:pt idx="89">
                  <c:v>849495</c:v>
                </c:pt>
                <c:pt idx="90">
                  <c:v>804184</c:v>
                </c:pt>
                <c:pt idx="91">
                  <c:v>629911</c:v>
                </c:pt>
                <c:pt idx="92">
                  <c:v>262830</c:v>
                </c:pt>
                <c:pt idx="93">
                  <c:v>327624</c:v>
                </c:pt>
                <c:pt idx="94">
                  <c:v>347644</c:v>
                </c:pt>
                <c:pt idx="95">
                  <c:v>319358</c:v>
                </c:pt>
                <c:pt idx="96">
                  <c:v>317633</c:v>
                </c:pt>
                <c:pt idx="97">
                  <c:v>164565</c:v>
                </c:pt>
                <c:pt idx="98">
                  <c:v>266810</c:v>
                </c:pt>
                <c:pt idx="99">
                  <c:v>420041</c:v>
                </c:pt>
                <c:pt idx="100">
                  <c:v>306993</c:v>
                </c:pt>
                <c:pt idx="101">
                  <c:v>264131</c:v>
                </c:pt>
                <c:pt idx="102">
                  <c:v>233383</c:v>
                </c:pt>
                <c:pt idx="103">
                  <c:v>180876</c:v>
                </c:pt>
                <c:pt idx="104">
                  <c:v>162154</c:v>
                </c:pt>
                <c:pt idx="105">
                  <c:v>187704</c:v>
                </c:pt>
                <c:pt idx="106">
                  <c:v>115100</c:v>
                </c:pt>
                <c:pt idx="107">
                  <c:v>591723</c:v>
                </c:pt>
                <c:pt idx="108">
                  <c:v>722476</c:v>
                </c:pt>
                <c:pt idx="109">
                  <c:v>867256</c:v>
                </c:pt>
                <c:pt idx="110">
                  <c:v>789528</c:v>
                </c:pt>
                <c:pt idx="111">
                  <c:v>949839</c:v>
                </c:pt>
                <c:pt idx="112">
                  <c:v>1125006</c:v>
                </c:pt>
                <c:pt idx="113">
                  <c:v>697175</c:v>
                </c:pt>
                <c:pt idx="114">
                  <c:v>723860</c:v>
                </c:pt>
                <c:pt idx="115">
                  <c:v>773164</c:v>
                </c:pt>
                <c:pt idx="116">
                  <c:v>755732</c:v>
                </c:pt>
                <c:pt idx="117">
                  <c:v>916164</c:v>
                </c:pt>
                <c:pt idx="118">
                  <c:v>1101819</c:v>
                </c:pt>
                <c:pt idx="119">
                  <c:v>1248877</c:v>
                </c:pt>
                <c:pt idx="120">
                  <c:v>1176455</c:v>
                </c:pt>
                <c:pt idx="121">
                  <c:v>800257</c:v>
                </c:pt>
                <c:pt idx="122">
                  <c:v>451971</c:v>
                </c:pt>
                <c:pt idx="123">
                  <c:v>426444</c:v>
                </c:pt>
                <c:pt idx="124">
                  <c:v>378117</c:v>
                </c:pt>
                <c:pt idx="125">
                  <c:v>433572</c:v>
                </c:pt>
                <c:pt idx="126">
                  <c:v>493588</c:v>
                </c:pt>
                <c:pt idx="127">
                  <c:v>673329</c:v>
                </c:pt>
                <c:pt idx="128">
                  <c:v>638770</c:v>
                </c:pt>
                <c:pt idx="129">
                  <c:v>560717</c:v>
                </c:pt>
                <c:pt idx="130">
                  <c:v>589841</c:v>
                </c:pt>
                <c:pt idx="131">
                  <c:v>556729</c:v>
                </c:pt>
                <c:pt idx="132">
                  <c:v>521460</c:v>
                </c:pt>
                <c:pt idx="133">
                  <c:v>538834</c:v>
                </c:pt>
                <c:pt idx="134">
                  <c:v>789579</c:v>
                </c:pt>
                <c:pt idx="135">
                  <c:v>876367</c:v>
                </c:pt>
                <c:pt idx="136">
                  <c:v>1014672</c:v>
                </c:pt>
                <c:pt idx="137">
                  <c:v>1544153</c:v>
                </c:pt>
                <c:pt idx="138">
                  <c:v>1243219</c:v>
                </c:pt>
                <c:pt idx="139">
                  <c:v>1249147</c:v>
                </c:pt>
                <c:pt idx="140">
                  <c:v>1072306</c:v>
                </c:pt>
                <c:pt idx="141">
                  <c:v>971546</c:v>
                </c:pt>
                <c:pt idx="142">
                  <c:v>756254</c:v>
                </c:pt>
                <c:pt idx="143">
                  <c:v>907604</c:v>
                </c:pt>
                <c:pt idx="144">
                  <c:v>773158</c:v>
                </c:pt>
                <c:pt idx="145">
                  <c:v>745953</c:v>
                </c:pt>
                <c:pt idx="146">
                  <c:v>712896</c:v>
                </c:pt>
                <c:pt idx="147">
                  <c:v>802939</c:v>
                </c:pt>
                <c:pt idx="148">
                  <c:v>672635</c:v>
                </c:pt>
                <c:pt idx="149">
                  <c:v>590884</c:v>
                </c:pt>
                <c:pt idx="150">
                  <c:v>605694</c:v>
                </c:pt>
                <c:pt idx="151">
                  <c:v>757662</c:v>
                </c:pt>
                <c:pt idx="152">
                  <c:v>617170</c:v>
                </c:pt>
                <c:pt idx="153">
                  <c:v>555122</c:v>
                </c:pt>
                <c:pt idx="154">
                  <c:v>435673</c:v>
                </c:pt>
                <c:pt idx="155">
                  <c:v>76098</c:v>
                </c:pt>
                <c:pt idx="156">
                  <c:v>84393</c:v>
                </c:pt>
                <c:pt idx="157">
                  <c:v>89988</c:v>
                </c:pt>
                <c:pt idx="158">
                  <c:v>87678</c:v>
                </c:pt>
                <c:pt idx="159">
                  <c:v>75456</c:v>
                </c:pt>
                <c:pt idx="160">
                  <c:v>114776</c:v>
                </c:pt>
                <c:pt idx="161">
                  <c:v>108477</c:v>
                </c:pt>
                <c:pt idx="162">
                  <c:v>124653</c:v>
                </c:pt>
                <c:pt idx="163">
                  <c:v>117424</c:v>
                </c:pt>
                <c:pt idx="164">
                  <c:v>136692</c:v>
                </c:pt>
                <c:pt idx="165">
                  <c:v>159373</c:v>
                </c:pt>
                <c:pt idx="166">
                  <c:v>148666</c:v>
                </c:pt>
                <c:pt idx="167">
                  <c:v>103495</c:v>
                </c:pt>
                <c:pt idx="168">
                  <c:v>109087</c:v>
                </c:pt>
                <c:pt idx="169">
                  <c:v>603258</c:v>
                </c:pt>
                <c:pt idx="170">
                  <c:v>679785</c:v>
                </c:pt>
                <c:pt idx="171">
                  <c:v>622410</c:v>
                </c:pt>
                <c:pt idx="172">
                  <c:v>635698</c:v>
                </c:pt>
                <c:pt idx="173">
                  <c:v>609160</c:v>
                </c:pt>
                <c:pt idx="174">
                  <c:v>679981</c:v>
                </c:pt>
                <c:pt idx="175">
                  <c:v>722553</c:v>
                </c:pt>
                <c:pt idx="176">
                  <c:v>618045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0-4130-BFAF-50A6E439E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064992"/>
        <c:axId val="46821968"/>
      </c:lineChart>
      <c:dateAx>
        <c:axId val="37106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821968"/>
        <c:crosses val="autoZero"/>
        <c:auto val="1"/>
        <c:lblOffset val="100"/>
        <c:baseTimeUnit val="days"/>
      </c:dateAx>
      <c:valAx>
        <c:axId val="4682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6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99EE5-FD29-4293-8968-7586F1B49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zdfneo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5CF08F-C8D5-4211-B4D7-431CFB360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4770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BF974-A685-46FE-B7FA-4D91F3CC4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68484-976A-4DE2-AEB6-36BA6B489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510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zdfneo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zdfneo</dc:title>
  <dc:creator>Frederik Born</dc:creator>
  <cp:lastModifiedBy>Frederik Born</cp:lastModifiedBy>
  <cp:revision>1</cp:revision>
  <dcterms:created xsi:type="dcterms:W3CDTF">2023-06-27T11:54:42Z</dcterms:created>
  <dcterms:modified xsi:type="dcterms:W3CDTF">2023-06-27T11:54:46Z</dcterms:modified>
</cp:coreProperties>
</file>