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6C413-B7FE-4C58-ACBA-83863DE44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@zdfinfo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AABC95-D5F8-443E-8B82-0556F45D6B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2164092"/>
              </p:ext>
            </p:extLst>
          </p:nvPr>
        </p:nvGraphicFramePr>
        <p:xfrm>
          <a:off x="457200" y="1731963"/>
          <a:ext cx="7571232" cy="168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7580570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4330111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46675548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5983660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65689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13748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13179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19061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7124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4108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157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@zdfinfo - 2023-03-04 10:30:00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https://quintly-image-storage.s3.amazonaws.com/f22632e907175de761b7cdec09dfe7fd/c92cefd02ef512804ab22d6dbcf4088c.jpg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["#avocados","#tomaten","#k\u00fchlschrank","#zdfinfo","#k\u00fchlschrankcheck","#k\u00fcche","#praktisch"]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zdfinfo - 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1240892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3646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022BB6-499C-42CD-9AE6-81CCF7E7A5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922249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33514-BBCB-4A9F-A9AE-CA8C742B9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@zdfinfo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10BDF6-7990-4852-89BD-0125BEB82E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31121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3145405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1768931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5733791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7088964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24224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0109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12546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4732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7537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76261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245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@zdfinfo - 2023-03-11 10:30:00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https://quintly-image-storage.s3.amazonaws.com/f22632e907175de761b7cdec09dfe7fd/433fe30e0fbe43014b3d2bfc21db1143.jpg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["#zdfinfo","#t\u00fcrkisch","#aussprache","#besserwisser"]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zdfinfo - 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791137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9887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A6F346-F8A1-4900-BFE3-ECE4E86061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3911142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078A7-758A-4C2C-A4CB-C286C64FA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@zdfinfo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BD0932-43A2-4F2B-A9E2-63C791457D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53063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022680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0525953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7549813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4689926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745958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3993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6193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045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81122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81212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790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@zdfinfo - 2023-03-15 10:30:01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https://quintly-image-storage.s3.amazonaws.com/f22632e907175de761b7cdec09dfe7fd/6bee8bd2501bb10cf2f0a0f243ebc38a.jpg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["#zdfinfo","#wissen","#hamburg","#m\u00fcnchen","#stuttgart"]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zdfinfo - 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2593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00B724-4DAE-420D-B197-E93CEB85C1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217122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9B209-3743-4EAB-8D3B-55C40E51B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@zdfinfo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FDD3B1-983E-49EB-9BB4-8C6B45D540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43626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039615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0964700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93100288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8363781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500892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15270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8251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1204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7692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34986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4215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@zdfinfo - 2023-03-01 10:30:12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https://quintly-image-storage.s3.amazonaws.com/f22632e907175de761b7cdec09dfe7fd/2ed104a70393da89790c79c5a7527f70.jpg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["#zdfinfo","#krank","#fieber","#gesundheit","#fiebermessen","#fieberthermometer","#krankzuhause\ud83e\udd12","#gesundwerden"]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zdfinfo - 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99349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7E8EAE-9925-4A69-87D7-3B791AAFD4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40748165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7BD2A-AD24-42FA-9990-EE26FA0B0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@zdfinfo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11C20F-E138-4DFB-A7E6-FC5A64C331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33938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2240749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994661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3541467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6472866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90038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6937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90183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6886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72457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1059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475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@zdfinfo - 2023-03-30 10:57:15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https://quintly-image-storage.s3.amazonaws.com/f22632e907175de761b7cdec09dfe7fd/e7091368bde098d44a72a4d0b7acf63e.jpg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["#s\u00fc\u00df","#zdfinfo","#wissen","#cutebaby","#babytiktok","#babys","#puppy"]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zdfinfo - 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3487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F3F94E-820E-4C94-BB83-AF8B7E4602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4277688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45C6F-2247-4ED5-B6CC-DC6DEB301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@zdfinfo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7262D7-8BC6-438E-9D05-6308072959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82679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8956247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3035292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94701477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1699908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00490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731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10790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8740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74989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68571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285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@zdfinfo - 2023-03-10 10:34:14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https://quintly-image-storage.s3.amazonaws.com/f22632e907175de761b7cdec09dfe7fd/4da1b3153310aef93c1c8645071cdd03.jpg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["#zdfinfo","#geschichte","#wissen","#natur","#ww2"]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zdfinfo - 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0905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748A5-202E-4DC1-B0A7-4F9E28D6EB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25708142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F3C9F-1934-4A65-8212-63EA053DC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@zdfinfo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41F314-2F9D-4900-AB2A-1B32E3B636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26668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1241778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1930047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5214691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8145711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314590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5068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1031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29425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32753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4016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448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@zdfinfo - 2023-03-16 10:38:57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https://quintly-image-storage.s3.amazonaws.com/f22632e907175de761b7cdec09dfe7fd/afa9148fcfd951ae92ac360c29fbabda.jpg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["#zdfinfo","#depression","#depressionanxiety","#m\u00e4nner","#sad"]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zdfinfo - 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2244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C8AAAC-143C-48E9-98F0-C5EA35EBB9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426819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B7BD3-775A-406D-924C-5216DC49C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@zdfinfo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C32AB8-5669-4B3E-ACFB-7CE9B1A09B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7848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2816183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9298343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1500931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7863217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86227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6766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8147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5406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5865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37318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099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@zdfinfo - 2023-03-02 10:30:00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https://quintly-image-storage.s3.amazonaws.com/f22632e907175de761b7cdec09dfe7fd/9dc74296c1da4b8039fe429046200fc7.jpg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["#zdfinfo","#wissen","#katzen","#love","#catsoftiktok","#cat"]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zdfinfo - 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3629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A7CAD0-D693-4CC7-8D20-42727774C0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3917708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C7558-3D8C-4129-9674-FE1AC0491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@zdfinfo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BBAEFC-858A-4E9B-B2AA-6B7062501E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09177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3489447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7109374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82846460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1067335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53313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38243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2059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57160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8522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10418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434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@zdfinfo - 2023-03-03 10:30:00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https://quintly-image-storage.s3.amazonaws.com/f22632e907175de761b7cdec09dfe7fd/20406270d354529aadd05f517e35199d.jpg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["#zdfinfo","#wissen","#geschichte","#gang"]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zdfinfo - 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45621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BB90F0-88E5-42D4-96AC-87069DFAEA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3260560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B12D6-81A5-4967-86FB-E048A034C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@zdfinfo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D7C3FA-B364-471A-8607-5ED765A7A8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03561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1629698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0195374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5453925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7740673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93351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7657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4382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715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61884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8669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796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@zdfinfo - 2023-03-27 10:27:32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https://quintly-image-storage.s3.amazonaws.com/f22632e907175de761b7cdec09dfe7fd/f622cf48b6e9f2a7bdfde4a9bcaea8ea.jpg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["#zdfinfo","#wissen","#morgenlatte","#gesundheit","#mann"]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zdfinfo - 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2753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764336-A8E4-477C-A970-815100C446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42481398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267BC-8B5E-4417-8888-2B1A28900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@zdfinfo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94ABF4-B53B-49FC-9D69-BA44D00404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44768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7601290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8567529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2544878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9311052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47818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50078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2282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94509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8926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8639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208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@zdfinfo - 2023-03-23 11:01:03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https://quintly-image-storage.s3.amazonaws.com/f22632e907175de761b7cdec09dfe7fd/73a9c1769795720e61790c201f4a6d8e.jpg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["#zdfinfo","#wissen","#geschichte","#mond","#deutschland","#usa"]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zdfinfo - 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4041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CE145D-5E59-4589-BB0E-9C06B199B2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19096470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4218D-DB67-4503-9C26-D4F10B34B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@zdfinfo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742820-B85C-4910-9EC9-AE7696FBA5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96385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128211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9301667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7563131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4642734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17577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0015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4577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42894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3262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54699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907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@zdfinfo - 2023-03-25 10:30:01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https://quintly-image-storage.s3.amazonaws.com/f22632e907175de761b7cdec09dfe7fd/dbe0ee4d613d0d441fdd693478b9ec3c.jpg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["#Barbie-Film","#zdfinfo","#bild","#barbie","#deutschland","#margotrobbie"]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zdfinfo - 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5241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32D1E7-6388-49F9-8F02-0C41FECE88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34319867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71891-592C-4E8B-BDA5-1E5EE40FA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@zdfinfo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F31B67-B98C-4677-9CF6-3BCE8CA74C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37013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0645493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0871009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3618445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1863861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82727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7586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06158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6298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97335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1407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028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@zdfinfo - 2023-03-13 10:29:44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https://quintly-image-storage.s3.amazonaws.com/f22632e907175de761b7cdec09dfe7fd/d7060fb605c4f07f0531b8117a544f62.jpg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["#zdfinfo","#haare","#wissen","#haaranalyse","#haareschneiden"]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zdfinfo - 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3173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A3F61-9B2B-4797-9E35-CDEC3D224A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14086605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E8DA4-2BD2-4142-AEA3-C76B584CF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@zdfinfo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62E45F-93C0-4A57-858D-263A032948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0634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7844241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2850992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83308845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1629191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80518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12777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2020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43549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8297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45455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220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@zdfinfo - 2023-03-18 10:30:00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https://quintly-image-storage.s3.amazonaws.com/f22632e907175de761b7cdec09dfe7fd/25ca3b5ec9d548cc93d23bf9e1878558.jpg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["#Mittelalter"]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zdfinfo - 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105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06E22E-23BF-4E9E-A80E-D692FD3C3F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14308318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C89AD-DA41-4C45-8CF1-825ADA721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@zdfinfo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DD82D0-0BC0-4F83-9F11-589D041A7D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40617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6207680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6898728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65666956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7240957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235927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1769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2287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7166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47656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83185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634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@zdfinfo - 2023-03-12 10:30:01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https://quintly-image-storage.s3.amazonaws.com/f22632e907175de761b7cdec09dfe7fd/7756cf4326df3d503768d4db04fadb9a.jpg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["#zdfinfo","#oscars","#screentime"]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zdfinfo - 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0928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B9995E-6402-445C-B75C-36AACBDF4D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24396879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74EB3-CF8B-4CBB-8EA9-FFC1916BD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@zdfinfo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426BA5-7EC0-47A2-835A-39B243E8A2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6981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5502308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6709263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4872741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1182863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324823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66624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6098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7770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0376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13367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919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@zdfinfo - 2023-03-19 10:29:59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https://quintly-image-storage.s3.amazonaws.com/f22632e907175de761b7cdec09dfe7fd/eb368933324e7a10013e91782783215a.jpg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["#Emojis","#zdfinfo","#emojichallenge","#emoji","#newemojis2023"]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zdfinfo - 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9536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46DB77-4DCB-4309-8782-700B81A328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41110297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D96DF-0CA4-4CCC-8CDA-9A71E0FB5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@zdfinfo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856DE8-CD76-4B96-B420-B2D1486F86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6977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5388453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1527420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4282842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0208322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486167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73532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7436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0802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38365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9342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466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@zdfinfo - 2023-03-08 10:30:01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https://quintly-image-storage.s3.amazonaws.com/f22632e907175de761b7cdec09dfe7fd/89211cf3fad06ffec30fd4be5d57716f.jpg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["#frauentag","#pippi","#stark","#astridlindgren","#frauen"]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zdfinfo - 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8974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EC6554-EA06-4445-9F48-0432691791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4367069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D7050-D2E8-43A5-A066-B7182966D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@zdfinfo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187328-E4FB-4F49-8267-267834FB17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95553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5152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8038244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3580121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9040154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24357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6597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1201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26942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0210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0665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268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@zdfinfo - 2023-03-06 10:30:01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https://quintly-image-storage.s3.amazonaws.com/f22632e907175de761b7cdec09dfe7fd/9c66465febde94b8687f91bceb504559.jpg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["#zdfinfo","#hysterie","#geschlechter","#gender","#medizin"]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zdfinfo - 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5469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7B64D5-FA2E-4243-B775-25EC06C5BF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6245161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A5409-5BCD-4E16-9FBA-3F5BCC8BD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@zdfinfo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C5B903-3F58-48B6-8063-C5EC545875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89008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5948831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1667684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3802059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0611498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512372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22847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8269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09519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6484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5834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244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@zdfinfo - 2023-03-21 10:30:00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https://quintly-image-storage.s3.amazonaws.com/f22632e907175de761b7cdec09dfe7fd/3a835642ac8f4e13458f3a4c0b78ff11.jpg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["#zdfinfo","#wissen","#geschichte","#rosa","#blau"]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zdfinfo - 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7254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E7E405-7765-42C2-AE4A-41A56597BF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23197713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13415-EE37-4EF4-BF2D-907191541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@zdfinfo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5ED4D7-696C-4784-8FBA-5E75E79D8B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59746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207564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5576277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2146410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1254518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966731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9266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25727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4602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92007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3665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7190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@zdfinfo - 2023-03-31 10:41:52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https://quintly-image-storage.s3.amazonaws.com/f22632e907175de761b7cdec09dfe7fd/60863eeb921a1e11634ef9c067abe3a1.jpg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["#zdfinfo","#lernenmittiktok","#ged\u00e4chtnis","#sherlock","#sherlockholmes","#cumberbatched"]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zdfinfo - 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6969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1FB7CF-D71E-4D66-B724-8325E41775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22337184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ED589-A2E5-4660-A4E0-B89C45F5C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@zdfinfo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321510-D163-4A8A-AA99-9BD2958D51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80725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1942472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6896920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06368788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271907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004291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7504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2859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37189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5689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63021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7051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@zdfinfo - 2023-03-14 10:30:00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https://quintly-image-storage.s3.amazonaws.com/f22632e907175de761b7cdec09dfe7fd/9f7769ac216473593f351f56cd2a3d24.jpg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["#Pupsen","#moulinrouge","#furz","#pups","#lustig","#fart"]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zdfinfo - 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5248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4BFFA7-1721-4F71-87F3-967BBDD68A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13571041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A00C8-736B-4433-9222-A5771F7F2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@zdfinfo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79A81C-67B7-4681-A23D-9A398C3701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25856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3118482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50813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13772504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9414997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405742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4924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64649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3206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76656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67997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609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@zdfinfo - 2023-03-09 10:29:59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https://quintly-image-storage.s3.amazonaws.com/f22632e907175de761b7cdec09dfe7fd/fa13541e615dcfc790b626c2728d12d0.jpg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["#zdfinfo","#wissen","#Tiere","#Kuss","#love"]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zdfinfo - 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3544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A98FBA-1198-44A8-8C95-9FE7EB2138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14131251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FCB48-AA72-4AA1-807A-B7E334D85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@zdfinfo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8E6611-B6E3-46E2-9592-E85E5E3A77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27907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4368265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022217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86738442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3187391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42634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25111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1332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44462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59664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74916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746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@zdfinfo - 2023-03-07 10:29:52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https://quintly-image-storage.s3.amazonaws.com/f22632e907175de761b7cdec09dfe7fd/e070290b13439c0887cd5f3acc022321.jpg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["#zdfinfo","#food","#ern\u00e4hrung","#kochen","#essen","#fyp","#foryoupage"]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zdfinfo - 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1952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82FA1C-1796-4CEF-9B0A-3A191C87B3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42596459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A4CDF-652F-4D45-8166-D14FB9BE6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@zdfinfo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532427-DC6B-4D3C-8FA9-F4772F9083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08838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1074027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3371936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97685575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7147583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96805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1090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7869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93497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60361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73069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12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@zdfinfo - 2023-03-26 10:30:00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https://quintly-image-storage.s3.amazonaws.com/f22632e907175de761b7cdec09dfe7fd/1e683f9cde84e10c80021bec9f80769d.jpg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["#inearkopfh\u00f6rer","#zdfinfo","#kopfh\u00f6rer","#ohrenentz\u00fcndung","#ohren"]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zdfinfo - 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0013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4623B8-9AC6-411B-B355-C13AC8A0BF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27994873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709A7-F642-40E9-B400-50F1AC59B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@zdfinfo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6FA230-408C-44C8-9B09-624336BA52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83567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9758228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0292359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2185334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0706369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613396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4419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5718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85893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8825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9273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974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@zdfinfo - 2023-03-01 16:30:00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https://quintly-image-storage.s3.amazonaws.com/f22632e907175de761b7cdec09dfe7fd/db22625c654c15882cef3dde6c3bade3.jpg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["#zdfinfo","#crime","#fyp"]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zdfinfo - 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5055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691D43-043F-437B-B023-915FAC912E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10321367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1888</Words>
  <Application>Microsoft Office PowerPoint</Application>
  <PresentationFormat>On-screen Show (4:3)</PresentationFormat>
  <Paragraphs>525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Arial</vt:lpstr>
      <vt:lpstr>quintly_template</vt:lpstr>
      <vt:lpstr>Tiktok Videos Table | @zdfinfo - 1 of 25</vt:lpstr>
      <vt:lpstr>Tiktok Videos Table | @zdfinfo - 2 of 25</vt:lpstr>
      <vt:lpstr>Tiktok Videos Table | @zdfinfo - 3 of 25</vt:lpstr>
      <vt:lpstr>Tiktok Videos Table | @zdfinfo - 4 of 25</vt:lpstr>
      <vt:lpstr>Tiktok Videos Table | @zdfinfo - 5 of 25</vt:lpstr>
      <vt:lpstr>Tiktok Videos Table | @zdfinfo - 6 of 25</vt:lpstr>
      <vt:lpstr>Tiktok Videos Table | @zdfinfo - 7 of 25</vt:lpstr>
      <vt:lpstr>Tiktok Videos Table | @zdfinfo - 8 of 25</vt:lpstr>
      <vt:lpstr>Tiktok Videos Table | @zdfinfo - 9 of 25</vt:lpstr>
      <vt:lpstr>Tiktok Videos Table | @zdfinfo - 10 of 25</vt:lpstr>
      <vt:lpstr>Tiktok Videos Table | @zdfinfo - 11 of 25</vt:lpstr>
      <vt:lpstr>Tiktok Videos Table | @zdfinfo - 12 of 25</vt:lpstr>
      <vt:lpstr>Tiktok Videos Table | @zdfinfo - 13 of 25</vt:lpstr>
      <vt:lpstr>Tiktok Videos Table | @zdfinfo - 14 of 25</vt:lpstr>
      <vt:lpstr>Tiktok Videos Table | @zdfinfo - 15 of 25</vt:lpstr>
      <vt:lpstr>Tiktok Videos Table | @zdfinfo - 16 of 25</vt:lpstr>
      <vt:lpstr>Tiktok Videos Table | @zdfinfo - 17 of 25</vt:lpstr>
      <vt:lpstr>Tiktok Videos Table | @zdfinfo - 18 of 25</vt:lpstr>
      <vt:lpstr>Tiktok Videos Table | @zdfinfo - 19 of 25</vt:lpstr>
      <vt:lpstr>Tiktok Videos Table | @zdfinfo - 20 of 25</vt:lpstr>
      <vt:lpstr>Tiktok Videos Table | @zdfinfo - 21 of 25</vt:lpstr>
      <vt:lpstr>Tiktok Videos Table | @zdfinfo - 22 of 25</vt:lpstr>
      <vt:lpstr>Tiktok Videos Table | @zdfinfo - 23 of 25</vt:lpstr>
      <vt:lpstr>Tiktok Videos Table | @zdfinfo - 24 of 25</vt:lpstr>
      <vt:lpstr>Tiktok Videos Table | @zdfinfo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| @zdfinfo - 1 of 25</dc:title>
  <dc:creator>Frederik Born</dc:creator>
  <cp:lastModifiedBy>Frederik Born</cp:lastModifiedBy>
  <cp:revision>1</cp:revision>
  <dcterms:created xsi:type="dcterms:W3CDTF">2023-04-06T15:23:40Z</dcterms:created>
  <dcterms:modified xsi:type="dcterms:W3CDTF">2023-04-06T15:26:21Z</dcterms:modified>
</cp:coreProperties>
</file>