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9821D-DC7C-415D-A720-78133A02A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898A6-A009-4354-9652-11B635127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825120"/>
              </p:ext>
            </p:extLst>
          </p:nvPr>
        </p:nvGraphicFramePr>
        <p:xfrm>
          <a:off x="457200" y="1731963"/>
          <a:ext cx="7571232" cy="168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08363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43419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402051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42033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1683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467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396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256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826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996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2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- 2023-03-04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https://quintly-image-storage.s3.amazonaws.com/f22632e907175de761b7cdec09dfe7fd/c92cefd02ef512804ab22d6dbcf4088c.jpg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["#avocados","#tomaten","#k\u00fchlschrank","#zdfinfo","#k\u00fchlschrankcheck","#k\u00fcche","#praktisch"]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929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783A6-72B7-4B6F-AC65-F953850C3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70023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44A7B-7AD3-4AF3-AA17-535DAFE2A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62F4D9-8479-4882-AF89-E085E37B0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570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35139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44954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874777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4477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4155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019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821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32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818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980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49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- 2023-03-11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https://quintly-image-storage.s3.amazonaws.com/f22632e907175de761b7cdec09dfe7fd/433fe30e0fbe43014b3d2bfc21db1143.jpg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["#zdfinfo","#t\u00fcrkisch","#aussprache","#besserwisser"]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944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E3130-1250-4701-A5AF-710D42276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4903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4DC30-9B06-407B-8C3D-B1F22188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BBB65-857E-4EF3-A71E-D7DC31850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0121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62430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28574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487231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03228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51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421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578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198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58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574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8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- 2023-03-15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https://quintly-image-storage.s3.amazonaws.com/f22632e907175de761b7cdec09dfe7fd/6bee8bd2501bb10cf2f0a0f243ebc38a.jpg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["#zdfinfo","#wissen","#hamburg","#m\u00fcnchen","#stuttgart"]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5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148A1-6745-4DA7-8A4C-405841145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71506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06195-4004-4006-B312-A40D294E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99797-ADAA-4012-8BBA-E5FADE0043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883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18580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8730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094147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981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96053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081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120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235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5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55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6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- 2023-03-01 10:30:12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https://quintly-image-storage.s3.amazonaws.com/f22632e907175de761b7cdec09dfe7fd/2ed104a70393da89790c79c5a7527f70.jpg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["#zdfinfo","#krank","#fieber","#gesundheit","#fiebermessen","#fieberthermometer","#krankzuhause\ud83e\udd12","#gesundwerden"]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157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6902F-6877-483F-AC72-CD007AA87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692938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7A45-54E1-4CA0-B744-E2DEF4A6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AF905E-C73E-4D64-8CE9-17D4955186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587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71685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88262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77161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77162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5045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90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578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927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102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81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3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- 2023-03-30 10:57:15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https://quintly-image-storage.s3.amazonaws.com/f22632e907175de761b7cdec09dfe7fd/e7091368bde098d44a72a4d0b7acf63e.jpg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["#s\u00fc\u00df","#zdfinfo","#wissen","#cutebaby","#babytiktok","#babys","#puppy"]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858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6AB97-412C-4100-936D-0AF004F41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9269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69BE5-446B-4821-A18C-69CA14C1E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C3509-20BB-4DB4-9B6C-C8D4D5256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3042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63279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1664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545257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762640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29890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612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181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65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360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56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92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- 2023-03-10 10:34:14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https://quintly-image-storage.s3.amazonaws.com/f22632e907175de761b7cdec09dfe7fd/4da1b3153310aef93c1c8645071cdd03.jpg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["#zdfinfo","#geschichte","#wissen","#natur","#ww2"]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888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54B88-DBAE-466B-B149-406805FB3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2621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09D8F-AF06-415F-8DB8-61C1387E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E205FB-64E8-49D0-862E-2CDF604FF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329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70592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78442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849886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731997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421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26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87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586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593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246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96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- 2023-03-16 10:38:57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https://quintly-image-storage.s3.amazonaws.com/f22632e907175de761b7cdec09dfe7fd/afa9148fcfd951ae92ac360c29fbabda.jpg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["#zdfinfo","#depression","#depressionanxiety","#m\u00e4nner","#sad"]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357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2B94F-5250-4838-89BB-71A954C51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04228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BE527-76BD-434B-B3FD-A3A311A17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740C6F-7ED4-4839-A943-6983004EF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554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7798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13388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391683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40734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0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360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181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657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97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72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1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- 2023-03-02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https://quintly-image-storage.s3.amazonaws.com/f22632e907175de761b7cdec09dfe7fd/9dc74296c1da4b8039fe429046200fc7.jpg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["#zdfinfo","#wissen","#katzen","#love","#catsoftiktok","#cat"]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55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FED82-118F-47B7-8667-9F53FB86C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853154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730A3-867D-4CD6-B287-ED7ACB405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88D53-FB79-4FAF-BF99-7C5E0F2B6B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650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655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87159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040562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22620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3639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894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565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870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610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89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28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- 2023-03-03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https://quintly-image-storage.s3.amazonaws.com/f22632e907175de761b7cdec09dfe7fd/20406270d354529aadd05f517e35199d.jpg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["#zdfinfo","#wissen","#geschichte","#gang"]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34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12AC3-D851-468E-B10E-6963716A8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69753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E3EF-C735-481A-B905-08CF4ACAE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07D3D-A0A6-417A-A637-A63D1CF17D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267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2229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5816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756280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37973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104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220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879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265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952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934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92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- 2023-03-27 10:27:32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https://quintly-image-storage.s3.amazonaws.com/f22632e907175de761b7cdec09dfe7fd/f622cf48b6e9f2a7bdfde4a9bcaea8ea.jpg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["#zdfinfo","#wissen","#morgenlatte","#gesundheit","#mann"]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88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78898-E1D1-4EF9-8941-6AC15B929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05940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D4FB8-68B2-4E27-8B44-76B47D25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39EA5-C5F7-4772-916A-24CB295DD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735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96109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58876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942708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76023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2762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820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340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896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239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912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- 2023-03-23 11:01:03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https://quintly-image-storage.s3.amazonaws.com/f22632e907175de761b7cdec09dfe7fd/73a9c1769795720e61790c201f4a6d8e.jpg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["#zdfinfo","#wissen","#geschichte","#mond","#deutschland","#usa"]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037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48700-2E94-4DCC-91F5-BF193918B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503506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EBD0D-4075-4511-887A-3E0963F5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69926-6420-49A3-8DD5-8ABFC2F12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972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51254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53634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677689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96522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0261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901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782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16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977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35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9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- 2023-03-25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https://quintly-image-storage.s3.amazonaws.com/f22632e907175de761b7cdec09dfe7fd/dbe0ee4d613d0d441fdd693478b9ec3c.jpg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["#Barbie-Film","#zdfinfo","#bild","#barbie","#deutschland","#margotrobbie"]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14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04836-5144-44C7-A6EF-40315D243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00474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0B202-501A-48C2-827B-11C670AA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C5A34D-6C5B-469C-A21A-6E36D3185C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952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58736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6085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05062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631749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8504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820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077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269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92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745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88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- 2023-03-13 10:29:44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https://quintly-image-storage.s3.amazonaws.com/f22632e907175de761b7cdec09dfe7fd/d7060fb605c4f07f0531b8117a544f62.jpg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["#zdfinfo","#haare","#wissen","#haaranalyse","#haareschneiden"]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63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114D3-2A1E-4165-9D8B-A9ACD1047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659828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121BD-1631-4137-A573-AFDBBEF2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1F96A9-77B9-42E9-9A30-E593A03BE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6387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99241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31868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476469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15023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6627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955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90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905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0083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08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61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- 2023-03-18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https://quintly-image-storage.s3.amazonaws.com/f22632e907175de761b7cdec09dfe7fd/25ca3b5ec9d548cc93d23bf9e1878558.jpg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["#Mittelalter"]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080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4EE9-731B-4DB8-A1A2-4DD63B446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061619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F5C68-36A2-448D-8A0F-A6F8AF75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450EC-F12F-4ADF-B124-2AD316DFB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68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58752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17697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83643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044154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0016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995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441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214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860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051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7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- 2023-03-12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https://quintly-image-storage.s3.amazonaws.com/f22632e907175de761b7cdec09dfe7fd/7756cf4326df3d503768d4db04fadb9a.jpg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["#zdfinfo","#oscars","#screentime"]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528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4FF81-E8F1-42F7-B9E7-56D5FFC64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702669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A951A-179F-47E0-AF94-A0927EDDB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BD6A9-7F07-442C-B083-424AEF845E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634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17916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2218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748235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06710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89288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725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74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210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142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86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7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- 2023-03-19 10:29:59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https://quintly-image-storage.s3.amazonaws.com/f22632e907175de761b7cdec09dfe7fd/eb368933324e7a10013e91782783215a.jpg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["#Emojis","#zdfinfo","#emojichallenge","#emoji","#newemojis2023"]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667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BD841-8B56-4B9F-9890-7EBD6D2FA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043011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4A786-361E-432B-A5B8-0A01580E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D6B8C9-3FD0-42E6-8D45-8DC76F8BA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064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88980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4142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89238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97631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1039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669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35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056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342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741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8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- 2023-03-08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https://quintly-image-storage.s3.amazonaws.com/f22632e907175de761b7cdec09dfe7fd/89211cf3fad06ffec30fd4be5d57716f.jpg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["#frauentag","#pippi","#stark","#astridlindgren","#frauen"]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88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FD6FF-A246-4EE2-8F1A-6C3E8038E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813264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86F40-A716-479D-A4DC-33DBBEDA8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4AE26-2779-44AB-A65F-173703692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809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93149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30088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254565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9808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58698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159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4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57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945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089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0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- 2023-03-06 10:30:01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https://quintly-image-storage.s3.amazonaws.com/f22632e907175de761b7cdec09dfe7fd/9c66465febde94b8687f91bceb504559.jpg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["#zdfinfo","#hysterie","#geschlechter","#gender","#medizin"]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620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F4703-31B4-4C9D-AB57-6B0B23581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684401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9745F-2186-4840-8384-ED0317C7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BD9EB-F314-4557-B1BF-2EA8B8740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772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89570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37852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853582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903375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392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75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172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084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128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022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51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- 2023-03-21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https://quintly-image-storage.s3.amazonaws.com/f22632e907175de761b7cdec09dfe7fd/3a835642ac8f4e13458f3a4c0b78ff11.jpg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["#zdfinfo","#wissen","#geschichte","#rosa","#blau"]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267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48644-C89A-4602-B91A-BE1E370CB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552153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DDE53-8270-41CD-88A6-25768531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9F7FB-1F2D-4C0C-9513-B3DEBAB70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6673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3385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47449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804738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27544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43387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417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328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288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823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939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0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- 2023-03-31 10:41:52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https://quintly-image-storage.s3.amazonaws.com/f22632e907175de761b7cdec09dfe7fd/60863eeb921a1e11634ef9c067abe3a1.jpg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["#zdfinfo","#lernenmittiktok","#ged\u00e4chtnis","#sherlock","#sherlockholmes","#cumberbatched"]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75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5B844-CCE6-49EF-B080-7E1EF9DCC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37541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EBD96-A9B0-4E2E-96BF-38AF728F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32D86B-FDED-47D3-B385-DDC5D20044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953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84308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37866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229280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7475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961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816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482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68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195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682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66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- 2023-03-14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https://quintly-image-storage.s3.amazonaws.com/f22632e907175de761b7cdec09dfe7fd/9f7769ac216473593f351f56cd2a3d24.jpg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["#Pupsen","#moulinrouge","#furz","#pups","#lustig","#fart"]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819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AD4FB-34B1-430A-A1DC-D2828A30F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847614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DF27-EC64-4216-A562-0ABE91F75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2051A-CCB0-42DA-A4E5-9C8139561D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581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28767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98385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09811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83761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6710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4940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360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02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80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407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4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- 2023-03-09 10:29:59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https://quintly-image-storage.s3.amazonaws.com/f22632e907175de761b7cdec09dfe7fd/fa13541e615dcfc790b626c2728d12d0.jpg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["#zdfinfo","#wissen","#Tiere","#Kuss","#love"]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73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E34E8-899F-4B1A-B0A1-B0FB1F28D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24186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D4F3F-2485-40D4-B66C-4BDA16AF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10A3F-23B1-4CEF-B0A1-50BA59840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782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29734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22716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671786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39760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7825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621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095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581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05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976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0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- 2023-03-07 10:29:52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https://quintly-image-storage.s3.amazonaws.com/f22632e907175de761b7cdec09dfe7fd/e070290b13439c0887cd5f3acc022321.jpg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["#zdfinfo","#food","#ern\u00e4hrung","#kochen","#essen","#fyp","#foryoupage"]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372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3D147-B433-4997-87EA-FCEB61B34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610376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19BD-FF79-4041-9252-ED97B2F40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70225E-F03C-412D-9DCA-BC96DFC85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649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36362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98344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128014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15770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107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174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63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907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53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85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6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- 2023-03-26 10:30:00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https://quintly-image-storage.s3.amazonaws.com/f22632e907175de761b7cdec09dfe7fd/1e683f9cde84e10c80021bec9f80769d.jpg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["#inearkopfh\u00f6rer","#zdfinfo","#kopfh\u00f6rer","#ohrenentz\u00fcndung","#ohren"]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09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909BF-B979-432E-A1BB-5AFA4F9E1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5161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4231-165C-4730-B149-78B294A4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@zdfinfo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98EDE-7FEE-4931-8F77-C3DB445FE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61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55509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19172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006779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23192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459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974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559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017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75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151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02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@zdfinfo - 2023-03-01 16:30:00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https://quintly-image-storage.s3.amazonaws.com/f22632e907175de761b7cdec09dfe7fd/db22625c654c15882cef3dde6c3bade3.jpg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["#zdfinfo","#crime","#fyp"]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zdfinfo - 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532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C1A42-A44A-4B50-ABA6-A96DFFE71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26873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1888</Words>
  <Application>Microsoft Office PowerPoint</Application>
  <PresentationFormat>On-screen Show (4:3)</PresentationFormat>
  <Paragraphs>525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Tiktok Videos Table | @zdfinfo - 1 of 25</vt:lpstr>
      <vt:lpstr>Tiktok Videos Table | @zdfinfo - 2 of 25</vt:lpstr>
      <vt:lpstr>Tiktok Videos Table | @zdfinfo - 3 of 25</vt:lpstr>
      <vt:lpstr>Tiktok Videos Table | @zdfinfo - 4 of 25</vt:lpstr>
      <vt:lpstr>Tiktok Videos Table | @zdfinfo - 5 of 25</vt:lpstr>
      <vt:lpstr>Tiktok Videos Table | @zdfinfo - 6 of 25</vt:lpstr>
      <vt:lpstr>Tiktok Videos Table | @zdfinfo - 7 of 25</vt:lpstr>
      <vt:lpstr>Tiktok Videos Table | @zdfinfo - 8 of 25</vt:lpstr>
      <vt:lpstr>Tiktok Videos Table | @zdfinfo - 9 of 25</vt:lpstr>
      <vt:lpstr>Tiktok Videos Table | @zdfinfo - 10 of 25</vt:lpstr>
      <vt:lpstr>Tiktok Videos Table | @zdfinfo - 11 of 25</vt:lpstr>
      <vt:lpstr>Tiktok Videos Table | @zdfinfo - 12 of 25</vt:lpstr>
      <vt:lpstr>Tiktok Videos Table | @zdfinfo - 13 of 25</vt:lpstr>
      <vt:lpstr>Tiktok Videos Table | @zdfinfo - 14 of 25</vt:lpstr>
      <vt:lpstr>Tiktok Videos Table | @zdfinfo - 15 of 25</vt:lpstr>
      <vt:lpstr>Tiktok Videos Table | @zdfinfo - 16 of 25</vt:lpstr>
      <vt:lpstr>Tiktok Videos Table | @zdfinfo - 17 of 25</vt:lpstr>
      <vt:lpstr>Tiktok Videos Table | @zdfinfo - 18 of 25</vt:lpstr>
      <vt:lpstr>Tiktok Videos Table | @zdfinfo - 19 of 25</vt:lpstr>
      <vt:lpstr>Tiktok Videos Table | @zdfinfo - 20 of 25</vt:lpstr>
      <vt:lpstr>Tiktok Videos Table | @zdfinfo - 21 of 25</vt:lpstr>
      <vt:lpstr>Tiktok Videos Table | @zdfinfo - 22 of 25</vt:lpstr>
      <vt:lpstr>Tiktok Videos Table | @zdfinfo - 23 of 25</vt:lpstr>
      <vt:lpstr>Tiktok Videos Table | @zdfinfo - 24 of 25</vt:lpstr>
      <vt:lpstr>Tiktok Videos Table | @zdfinfo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@zdfinfo - 1 of 25</dc:title>
  <dc:creator>Frederik Born</dc:creator>
  <cp:lastModifiedBy>Frederik Born</cp:lastModifiedBy>
  <cp:revision>1</cp:revision>
  <dcterms:created xsi:type="dcterms:W3CDTF">2023-04-06T15:20:57Z</dcterms:created>
  <dcterms:modified xsi:type="dcterms:W3CDTF">2023-04-06T15:23:39Z</dcterms:modified>
</cp:coreProperties>
</file>