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@ZDF</c:v>
                </c:pt>
              </c:strCache>
            </c:strRef>
          </c:tx>
          <c:spPr>
            <a:ln w="28575" cap="rnd">
              <a:solidFill>
                <a:schemeClr val="accent1"/>
              </a:solidFill>
              <a:round/>
            </a:ln>
            <a:effectLst/>
          </c:spPr>
          <c:marker>
            <c:symbol val="none"/>
          </c:marker>
          <c:cat>
            <c:strRef>
              <c:f>Sheet1!$A$2:$A$397</c:f>
              <c:strCache>
                <c:ptCount val="39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pt idx="365">
                  <c:v>01.01.2023</c:v>
                </c:pt>
                <c:pt idx="366">
                  <c:v>02.01.2023</c:v>
                </c:pt>
                <c:pt idx="367">
                  <c:v>03.01.2023</c:v>
                </c:pt>
                <c:pt idx="368">
                  <c:v>04.01.2023</c:v>
                </c:pt>
                <c:pt idx="369">
                  <c:v>05.01.2023</c:v>
                </c:pt>
                <c:pt idx="370">
                  <c:v>06.01.2023</c:v>
                </c:pt>
                <c:pt idx="371">
                  <c:v>07.01.2023</c:v>
                </c:pt>
                <c:pt idx="372">
                  <c:v>08.01.2023</c:v>
                </c:pt>
                <c:pt idx="373">
                  <c:v>09.01.2023</c:v>
                </c:pt>
                <c:pt idx="374">
                  <c:v>10.01.2023</c:v>
                </c:pt>
                <c:pt idx="375">
                  <c:v>11.01.2023</c:v>
                </c:pt>
                <c:pt idx="376">
                  <c:v>12.01.2023</c:v>
                </c:pt>
                <c:pt idx="377">
                  <c:v>13.01.2023</c:v>
                </c:pt>
                <c:pt idx="378">
                  <c:v>14.01.2023</c:v>
                </c:pt>
                <c:pt idx="379">
                  <c:v>15.01.2023</c:v>
                </c:pt>
                <c:pt idx="380">
                  <c:v>16.01.2023</c:v>
                </c:pt>
                <c:pt idx="381">
                  <c:v>17.01.2023</c:v>
                </c:pt>
                <c:pt idx="382">
                  <c:v>18.01.2023</c:v>
                </c:pt>
                <c:pt idx="383">
                  <c:v>19.01.2023</c:v>
                </c:pt>
                <c:pt idx="384">
                  <c:v>20.01.2023</c:v>
                </c:pt>
                <c:pt idx="385">
                  <c:v>21.01.2023</c:v>
                </c:pt>
                <c:pt idx="386">
                  <c:v>22.01.2023</c:v>
                </c:pt>
                <c:pt idx="387">
                  <c:v>23.01.2023</c:v>
                </c:pt>
                <c:pt idx="388">
                  <c:v>24.01.2023</c:v>
                </c:pt>
                <c:pt idx="389">
                  <c:v>25.01.2023</c:v>
                </c:pt>
                <c:pt idx="390">
                  <c:v>26.01.2023</c:v>
                </c:pt>
                <c:pt idx="391">
                  <c:v>27.01.2023</c:v>
                </c:pt>
                <c:pt idx="392">
                  <c:v>28.01.2023</c:v>
                </c:pt>
                <c:pt idx="393">
                  <c:v>29.01.2023</c:v>
                </c:pt>
                <c:pt idx="394">
                  <c:v>30.01.2023</c:v>
                </c:pt>
                <c:pt idx="395">
                  <c:v>31.01.2023</c:v>
                </c:pt>
              </c:strCache>
            </c:strRef>
          </c:cat>
          <c:val>
            <c:numRef>
              <c:f>Sheet1!$B$2:$B$397</c:f>
              <c:numCache>
                <c:formatCode>General</c:formatCode>
                <c:ptCount val="396"/>
                <c:pt idx="0">
                  <c:v>1333154</c:v>
                </c:pt>
                <c:pt idx="1">
                  <c:v>1333460</c:v>
                </c:pt>
                <c:pt idx="2">
                  <c:v>1333782</c:v>
                </c:pt>
                <c:pt idx="3">
                  <c:v>1334041</c:v>
                </c:pt>
                <c:pt idx="4">
                  <c:v>1334296</c:v>
                </c:pt>
                <c:pt idx="5">
                  <c:v>1334612</c:v>
                </c:pt>
                <c:pt idx="6">
                  <c:v>1334868</c:v>
                </c:pt>
                <c:pt idx="7">
                  <c:v>1335140</c:v>
                </c:pt>
                <c:pt idx="8">
                  <c:v>1335401</c:v>
                </c:pt>
                <c:pt idx="9">
                  <c:v>1335633</c:v>
                </c:pt>
                <c:pt idx="10">
                  <c:v>1335863</c:v>
                </c:pt>
                <c:pt idx="11">
                  <c:v>1336147</c:v>
                </c:pt>
                <c:pt idx="12">
                  <c:v>1336338</c:v>
                </c:pt>
                <c:pt idx="13">
                  <c:v>1336585</c:v>
                </c:pt>
                <c:pt idx="14">
                  <c:v>1336771</c:v>
                </c:pt>
                <c:pt idx="15">
                  <c:v>1337041</c:v>
                </c:pt>
                <c:pt idx="16">
                  <c:v>1337263</c:v>
                </c:pt>
                <c:pt idx="17">
                  <c:v>1337476</c:v>
                </c:pt>
                <c:pt idx="18">
                  <c:v>1337770</c:v>
                </c:pt>
                <c:pt idx="19">
                  <c:v>1338019</c:v>
                </c:pt>
                <c:pt idx="20">
                  <c:v>1338235</c:v>
                </c:pt>
                <c:pt idx="21">
                  <c:v>1338481</c:v>
                </c:pt>
                <c:pt idx="22">
                  <c:v>1338768</c:v>
                </c:pt>
                <c:pt idx="23">
                  <c:v>1339049</c:v>
                </c:pt>
                <c:pt idx="24">
                  <c:v>1339330</c:v>
                </c:pt>
                <c:pt idx="25">
                  <c:v>1339657</c:v>
                </c:pt>
                <c:pt idx="26">
                  <c:v>1339944</c:v>
                </c:pt>
                <c:pt idx="27">
                  <c:v>1340149</c:v>
                </c:pt>
                <c:pt idx="28">
                  <c:v>1340429</c:v>
                </c:pt>
                <c:pt idx="29">
                  <c:v>1340735</c:v>
                </c:pt>
                <c:pt idx="30">
                  <c:v>1341030</c:v>
                </c:pt>
                <c:pt idx="31">
                  <c:v>1341257</c:v>
                </c:pt>
                <c:pt idx="32">
                  <c:v>1341422</c:v>
                </c:pt>
                <c:pt idx="33">
                  <c:v>1341642</c:v>
                </c:pt>
                <c:pt idx="34">
                  <c:v>1341867</c:v>
                </c:pt>
                <c:pt idx="35">
                  <c:v>1342093</c:v>
                </c:pt>
                <c:pt idx="36">
                  <c:v>1342386</c:v>
                </c:pt>
                <c:pt idx="37">
                  <c:v>1342683</c:v>
                </c:pt>
                <c:pt idx="38">
                  <c:v>1342895</c:v>
                </c:pt>
                <c:pt idx="39">
                  <c:v>1343256</c:v>
                </c:pt>
                <c:pt idx="40">
                  <c:v>1343523</c:v>
                </c:pt>
                <c:pt idx="41">
                  <c:v>1343893</c:v>
                </c:pt>
                <c:pt idx="42">
                  <c:v>1344126</c:v>
                </c:pt>
                <c:pt idx="43">
                  <c:v>1344387</c:v>
                </c:pt>
                <c:pt idx="44">
                  <c:v>1344794</c:v>
                </c:pt>
                <c:pt idx="45">
                  <c:v>1345052</c:v>
                </c:pt>
                <c:pt idx="46">
                  <c:v>1345445</c:v>
                </c:pt>
                <c:pt idx="47">
                  <c:v>1345795</c:v>
                </c:pt>
                <c:pt idx="48">
                  <c:v>1346150</c:v>
                </c:pt>
                <c:pt idx="49">
                  <c:v>1346496</c:v>
                </c:pt>
                <c:pt idx="50">
                  <c:v>1346867</c:v>
                </c:pt>
                <c:pt idx="51">
                  <c:v>1347209</c:v>
                </c:pt>
                <c:pt idx="52">
                  <c:v>1347735</c:v>
                </c:pt>
                <c:pt idx="53">
                  <c:v>1348150</c:v>
                </c:pt>
                <c:pt idx="54">
                  <c:v>1350102</c:v>
                </c:pt>
                <c:pt idx="55">
                  <c:v>1352482</c:v>
                </c:pt>
                <c:pt idx="56">
                  <c:v>1355034</c:v>
                </c:pt>
                <c:pt idx="57">
                  <c:v>1358683</c:v>
                </c:pt>
                <c:pt idx="58">
                  <c:v>1360704</c:v>
                </c:pt>
                <c:pt idx="59">
                  <c:v>1362248</c:v>
                </c:pt>
                <c:pt idx="60">
                  <c:v>1363446</c:v>
                </c:pt>
                <c:pt idx="61">
                  <c:v>1364476</c:v>
                </c:pt>
                <c:pt idx="62">
                  <c:v>1365261</c:v>
                </c:pt>
                <c:pt idx="63">
                  <c:v>1366267</c:v>
                </c:pt>
                <c:pt idx="64">
                  <c:v>1367292</c:v>
                </c:pt>
                <c:pt idx="65">
                  <c:v>1368114</c:v>
                </c:pt>
                <c:pt idx="66">
                  <c:v>1368747</c:v>
                </c:pt>
                <c:pt idx="67">
                  <c:v>1369399</c:v>
                </c:pt>
                <c:pt idx="68">
                  <c:v>1369806</c:v>
                </c:pt>
                <c:pt idx="69">
                  <c:v>1370307</c:v>
                </c:pt>
                <c:pt idx="70">
                  <c:v>1370794</c:v>
                </c:pt>
                <c:pt idx="71">
                  <c:v>1371291</c:v>
                </c:pt>
                <c:pt idx="72">
                  <c:v>1371692</c:v>
                </c:pt>
                <c:pt idx="73">
                  <c:v>1372281</c:v>
                </c:pt>
                <c:pt idx="74">
                  <c:v>1372933</c:v>
                </c:pt>
                <c:pt idx="75">
                  <c:v>1373459</c:v>
                </c:pt>
                <c:pt idx="76">
                  <c:v>1374026</c:v>
                </c:pt>
                <c:pt idx="77">
                  <c:v>1374483</c:v>
                </c:pt>
                <c:pt idx="78">
                  <c:v>1374936</c:v>
                </c:pt>
                <c:pt idx="79">
                  <c:v>1375345</c:v>
                </c:pt>
                <c:pt idx="80">
                  <c:v>1375664</c:v>
                </c:pt>
                <c:pt idx="81">
                  <c:v>1376020</c:v>
                </c:pt>
                <c:pt idx="82">
                  <c:v>1376301</c:v>
                </c:pt>
                <c:pt idx="83">
                  <c:v>1376579</c:v>
                </c:pt>
                <c:pt idx="84">
                  <c:v>1376831</c:v>
                </c:pt>
                <c:pt idx="85">
                  <c:v>1377221</c:v>
                </c:pt>
                <c:pt idx="86">
                  <c:v>1377562</c:v>
                </c:pt>
                <c:pt idx="87">
                  <c:v>1377781</c:v>
                </c:pt>
                <c:pt idx="88">
                  <c:v>1378055</c:v>
                </c:pt>
                <c:pt idx="89">
                  <c:v>1378364</c:v>
                </c:pt>
                <c:pt idx="90">
                  <c:v>1378669</c:v>
                </c:pt>
                <c:pt idx="91">
                  <c:v>1378951</c:v>
                </c:pt>
                <c:pt idx="92">
                  <c:v>1379411</c:v>
                </c:pt>
                <c:pt idx="93">
                  <c:v>1379939</c:v>
                </c:pt>
                <c:pt idx="94">
                  <c:v>1380267</c:v>
                </c:pt>
                <c:pt idx="95">
                  <c:v>1380604</c:v>
                </c:pt>
                <c:pt idx="96">
                  <c:v>1381015</c:v>
                </c:pt>
                <c:pt idx="97">
                  <c:v>1381423</c:v>
                </c:pt>
                <c:pt idx="98">
                  <c:v>1381732</c:v>
                </c:pt>
                <c:pt idx="99">
                  <c:v>1382093</c:v>
                </c:pt>
                <c:pt idx="100">
                  <c:v>1382414</c:v>
                </c:pt>
                <c:pt idx="101">
                  <c:v>1382697</c:v>
                </c:pt>
                <c:pt idx="102">
                  <c:v>1382975</c:v>
                </c:pt>
                <c:pt idx="103">
                  <c:v>1383362</c:v>
                </c:pt>
                <c:pt idx="104">
                  <c:v>1383864</c:v>
                </c:pt>
                <c:pt idx="105">
                  <c:v>1384207</c:v>
                </c:pt>
                <c:pt idx="106">
                  <c:v>1384484</c:v>
                </c:pt>
                <c:pt idx="107">
                  <c:v>1384814</c:v>
                </c:pt>
                <c:pt idx="108">
                  <c:v>1385052</c:v>
                </c:pt>
                <c:pt idx="109">
                  <c:v>1385376</c:v>
                </c:pt>
                <c:pt idx="110">
                  <c:v>1385632</c:v>
                </c:pt>
                <c:pt idx="111">
                  <c:v>1385928</c:v>
                </c:pt>
                <c:pt idx="112">
                  <c:v>1386132</c:v>
                </c:pt>
                <c:pt idx="113">
                  <c:v>1386401</c:v>
                </c:pt>
                <c:pt idx="114">
                  <c:v>1386712</c:v>
                </c:pt>
                <c:pt idx="115">
                  <c:v>1387381</c:v>
                </c:pt>
                <c:pt idx="116">
                  <c:v>1387925</c:v>
                </c:pt>
                <c:pt idx="117">
                  <c:v>1388344</c:v>
                </c:pt>
                <c:pt idx="118">
                  <c:v>1388744</c:v>
                </c:pt>
                <c:pt idx="119">
                  <c:v>1389022</c:v>
                </c:pt>
                <c:pt idx="120">
                  <c:v>1389379</c:v>
                </c:pt>
                <c:pt idx="121">
                  <c:v>1389594</c:v>
                </c:pt>
                <c:pt idx="122">
                  <c:v>1389836</c:v>
                </c:pt>
                <c:pt idx="123">
                  <c:v>1390146</c:v>
                </c:pt>
                <c:pt idx="124">
                  <c:v>1390283</c:v>
                </c:pt>
                <c:pt idx="125">
                  <c:v>1390552</c:v>
                </c:pt>
                <c:pt idx="126">
                  <c:v>1390788</c:v>
                </c:pt>
                <c:pt idx="127">
                  <c:v>1391023</c:v>
                </c:pt>
                <c:pt idx="128">
                  <c:v>1391216</c:v>
                </c:pt>
                <c:pt idx="129">
                  <c:v>1391417</c:v>
                </c:pt>
                <c:pt idx="130">
                  <c:v>1391537</c:v>
                </c:pt>
                <c:pt idx="131">
                  <c:v>1391728</c:v>
                </c:pt>
                <c:pt idx="132">
                  <c:v>1391906</c:v>
                </c:pt>
                <c:pt idx="133">
                  <c:v>1392072</c:v>
                </c:pt>
                <c:pt idx="134">
                  <c:v>1392263</c:v>
                </c:pt>
                <c:pt idx="135">
                  <c:v>1392399</c:v>
                </c:pt>
                <c:pt idx="136">
                  <c:v>1392533</c:v>
                </c:pt>
                <c:pt idx="137">
                  <c:v>1392616</c:v>
                </c:pt>
                <c:pt idx="138">
                  <c:v>1392657</c:v>
                </c:pt>
                <c:pt idx="139">
                  <c:v>1392816</c:v>
                </c:pt>
                <c:pt idx="140">
                  <c:v>1392915</c:v>
                </c:pt>
                <c:pt idx="141">
                  <c:v>1393070</c:v>
                </c:pt>
                <c:pt idx="142">
                  <c:v>1393187</c:v>
                </c:pt>
                <c:pt idx="143">
                  <c:v>1393299</c:v>
                </c:pt>
                <c:pt idx="144">
                  <c:v>1393415</c:v>
                </c:pt>
                <c:pt idx="145">
                  <c:v>1393556</c:v>
                </c:pt>
                <c:pt idx="146">
                  <c:v>1393678</c:v>
                </c:pt>
                <c:pt idx="147">
                  <c:v>1393793</c:v>
                </c:pt>
                <c:pt idx="148">
                  <c:v>1393933</c:v>
                </c:pt>
                <c:pt idx="149">
                  <c:v>1394052</c:v>
                </c:pt>
                <c:pt idx="150">
                  <c:v>1394134</c:v>
                </c:pt>
                <c:pt idx="151">
                  <c:v>1394243</c:v>
                </c:pt>
                <c:pt idx="152">
                  <c:v>1394340</c:v>
                </c:pt>
                <c:pt idx="153">
                  <c:v>1394432</c:v>
                </c:pt>
                <c:pt idx="154">
                  <c:v>1394510</c:v>
                </c:pt>
                <c:pt idx="155">
                  <c:v>1394639</c:v>
                </c:pt>
                <c:pt idx="156">
                  <c:v>1394764</c:v>
                </c:pt>
                <c:pt idx="157">
                  <c:v>1394918</c:v>
                </c:pt>
                <c:pt idx="158">
                  <c:v>1395131</c:v>
                </c:pt>
                <c:pt idx="159">
                  <c:v>1395347</c:v>
                </c:pt>
                <c:pt idx="160">
                  <c:v>1395544</c:v>
                </c:pt>
                <c:pt idx="161">
                  <c:v>1395604</c:v>
                </c:pt>
                <c:pt idx="162">
                  <c:v>1395745</c:v>
                </c:pt>
                <c:pt idx="163">
                  <c:v>1395925</c:v>
                </c:pt>
                <c:pt idx="164">
                  <c:v>1396093</c:v>
                </c:pt>
                <c:pt idx="165">
                  <c:v>1396124</c:v>
                </c:pt>
                <c:pt idx="166">
                  <c:v>1396362</c:v>
                </c:pt>
                <c:pt idx="167">
                  <c:v>1396444</c:v>
                </c:pt>
                <c:pt idx="168">
                  <c:v>1396793</c:v>
                </c:pt>
                <c:pt idx="169">
                  <c:v>1397123</c:v>
                </c:pt>
                <c:pt idx="170">
                  <c:v>1397347</c:v>
                </c:pt>
                <c:pt idx="171">
                  <c:v>1397346</c:v>
                </c:pt>
                <c:pt idx="172">
                  <c:v>1397560</c:v>
                </c:pt>
                <c:pt idx="173">
                  <c:v>1397713</c:v>
                </c:pt>
                <c:pt idx="174">
                  <c:v>1397926</c:v>
                </c:pt>
                <c:pt idx="175">
                  <c:v>1398125</c:v>
                </c:pt>
                <c:pt idx="176">
                  <c:v>1398264</c:v>
                </c:pt>
                <c:pt idx="177">
                  <c:v>1398461</c:v>
                </c:pt>
                <c:pt idx="178">
                  <c:v>1398514</c:v>
                </c:pt>
                <c:pt idx="179">
                  <c:v>1398801</c:v>
                </c:pt>
                <c:pt idx="180">
                  <c:v>1398965</c:v>
                </c:pt>
                <c:pt idx="181">
                  <c:v>1399021</c:v>
                </c:pt>
                <c:pt idx="182">
                  <c:v>1399147</c:v>
                </c:pt>
                <c:pt idx="183">
                  <c:v>1399262</c:v>
                </c:pt>
                <c:pt idx="184">
                  <c:v>1399353</c:v>
                </c:pt>
                <c:pt idx="185">
                  <c:v>1399119</c:v>
                </c:pt>
                <c:pt idx="186">
                  <c:v>1399266</c:v>
                </c:pt>
                <c:pt idx="187">
                  <c:v>1399432</c:v>
                </c:pt>
                <c:pt idx="188">
                  <c:v>1399587</c:v>
                </c:pt>
                <c:pt idx="189">
                  <c:v>1399753</c:v>
                </c:pt>
                <c:pt idx="190">
                  <c:v>1399938</c:v>
                </c:pt>
                <c:pt idx="191">
                  <c:v>1400086</c:v>
                </c:pt>
                <c:pt idx="192">
                  <c:v>1400150</c:v>
                </c:pt>
                <c:pt idx="193">
                  <c:v>1400248</c:v>
                </c:pt>
                <c:pt idx="194">
                  <c:v>1400304</c:v>
                </c:pt>
                <c:pt idx="195">
                  <c:v>1400434</c:v>
                </c:pt>
                <c:pt idx="196">
                  <c:v>1400577</c:v>
                </c:pt>
                <c:pt idx="197">
                  <c:v>1400758</c:v>
                </c:pt>
                <c:pt idx="198">
                  <c:v>1400891</c:v>
                </c:pt>
                <c:pt idx="199">
                  <c:v>1400987</c:v>
                </c:pt>
                <c:pt idx="200">
                  <c:v>1401080</c:v>
                </c:pt>
                <c:pt idx="201">
                  <c:v>1401197</c:v>
                </c:pt>
                <c:pt idx="202">
                  <c:v>1401357</c:v>
                </c:pt>
                <c:pt idx="203">
                  <c:v>1401499</c:v>
                </c:pt>
                <c:pt idx="204">
                  <c:v>1401600</c:v>
                </c:pt>
                <c:pt idx="205">
                  <c:v>1401737</c:v>
                </c:pt>
                <c:pt idx="206">
                  <c:v>1401861</c:v>
                </c:pt>
                <c:pt idx="207">
                  <c:v>1402002</c:v>
                </c:pt>
                <c:pt idx="208">
                  <c:v>1402139</c:v>
                </c:pt>
                <c:pt idx="209">
                  <c:v>1402286</c:v>
                </c:pt>
                <c:pt idx="210">
                  <c:v>1402429</c:v>
                </c:pt>
                <c:pt idx="211">
                  <c:v>1402565</c:v>
                </c:pt>
                <c:pt idx="212">
                  <c:v>1402660</c:v>
                </c:pt>
                <c:pt idx="213">
                  <c:v>1402840</c:v>
                </c:pt>
                <c:pt idx="214">
                  <c:v>1403016</c:v>
                </c:pt>
                <c:pt idx="215">
                  <c:v>1403178</c:v>
                </c:pt>
                <c:pt idx="216">
                  <c:v>1403345</c:v>
                </c:pt>
                <c:pt idx="217">
                  <c:v>1403565</c:v>
                </c:pt>
                <c:pt idx="218">
                  <c:v>1403844</c:v>
                </c:pt>
                <c:pt idx="219">
                  <c:v>1404069</c:v>
                </c:pt>
                <c:pt idx="220">
                  <c:v>1404244</c:v>
                </c:pt>
                <c:pt idx="221">
                  <c:v>1404477</c:v>
                </c:pt>
                <c:pt idx="222">
                  <c:v>1404657</c:v>
                </c:pt>
                <c:pt idx="223">
                  <c:v>1404876</c:v>
                </c:pt>
                <c:pt idx="224">
                  <c:v>1404963</c:v>
                </c:pt>
                <c:pt idx="225">
                  <c:v>1405202</c:v>
                </c:pt>
                <c:pt idx="226">
                  <c:v>1405416</c:v>
                </c:pt>
                <c:pt idx="227">
                  <c:v>1405549</c:v>
                </c:pt>
                <c:pt idx="228">
                  <c:v>1405842</c:v>
                </c:pt>
                <c:pt idx="229">
                  <c:v>1406063</c:v>
                </c:pt>
                <c:pt idx="230">
                  <c:v>1406345</c:v>
                </c:pt>
                <c:pt idx="231">
                  <c:v>1406574</c:v>
                </c:pt>
                <c:pt idx="232">
                  <c:v>1406846</c:v>
                </c:pt>
                <c:pt idx="233">
                  <c:v>1407160</c:v>
                </c:pt>
                <c:pt idx="234">
                  <c:v>1407330</c:v>
                </c:pt>
                <c:pt idx="235">
                  <c:v>1407472</c:v>
                </c:pt>
                <c:pt idx="236">
                  <c:v>1407660</c:v>
                </c:pt>
                <c:pt idx="237">
                  <c:v>1407865</c:v>
                </c:pt>
                <c:pt idx="238">
                  <c:v>1408030</c:v>
                </c:pt>
                <c:pt idx="239">
                  <c:v>1408331</c:v>
                </c:pt>
                <c:pt idx="240">
                  <c:v>1408588</c:v>
                </c:pt>
                <c:pt idx="241">
                  <c:v>1408764</c:v>
                </c:pt>
                <c:pt idx="242">
                  <c:v>1408943</c:v>
                </c:pt>
                <c:pt idx="243">
                  <c:v>1409137</c:v>
                </c:pt>
                <c:pt idx="244">
                  <c:v>1409329</c:v>
                </c:pt>
                <c:pt idx="245">
                  <c:v>1409510</c:v>
                </c:pt>
                <c:pt idx="246">
                  <c:v>1409737</c:v>
                </c:pt>
                <c:pt idx="247">
                  <c:v>1409829</c:v>
                </c:pt>
                <c:pt idx="248">
                  <c:v>1410020</c:v>
                </c:pt>
                <c:pt idx="249">
                  <c:v>1410203</c:v>
                </c:pt>
                <c:pt idx="250">
                  <c:v>1410459</c:v>
                </c:pt>
                <c:pt idx="251">
                  <c:v>1410814</c:v>
                </c:pt>
                <c:pt idx="252">
                  <c:v>1410996</c:v>
                </c:pt>
                <c:pt idx="253">
                  <c:v>1411297</c:v>
                </c:pt>
                <c:pt idx="254">
                  <c:v>1411477</c:v>
                </c:pt>
                <c:pt idx="255">
                  <c:v>1411575</c:v>
                </c:pt>
                <c:pt idx="256">
                  <c:v>1411695</c:v>
                </c:pt>
                <c:pt idx="257">
                  <c:v>1411858</c:v>
                </c:pt>
                <c:pt idx="258">
                  <c:v>1412090</c:v>
                </c:pt>
                <c:pt idx="259">
                  <c:v>1412352</c:v>
                </c:pt>
                <c:pt idx="260">
                  <c:v>1412609</c:v>
                </c:pt>
                <c:pt idx="261">
                  <c:v>1412885</c:v>
                </c:pt>
                <c:pt idx="262">
                  <c:v>1413074</c:v>
                </c:pt>
                <c:pt idx="263">
                  <c:v>1413391</c:v>
                </c:pt>
                <c:pt idx="264">
                  <c:v>1413686</c:v>
                </c:pt>
                <c:pt idx="265">
                  <c:v>1414029</c:v>
                </c:pt>
                <c:pt idx="266">
                  <c:v>1414380</c:v>
                </c:pt>
                <c:pt idx="267">
                  <c:v>1414797</c:v>
                </c:pt>
                <c:pt idx="268">
                  <c:v>1415163</c:v>
                </c:pt>
                <c:pt idx="269">
                  <c:v>1415474</c:v>
                </c:pt>
                <c:pt idx="270">
                  <c:v>1415827</c:v>
                </c:pt>
                <c:pt idx="271">
                  <c:v>1416195</c:v>
                </c:pt>
                <c:pt idx="272">
                  <c:v>1416503</c:v>
                </c:pt>
                <c:pt idx="273">
                  <c:v>1416771</c:v>
                </c:pt>
                <c:pt idx="274">
                  <c:v>1417137</c:v>
                </c:pt>
                <c:pt idx="275">
                  <c:v>1417526</c:v>
                </c:pt>
                <c:pt idx="276">
                  <c:v>1417920</c:v>
                </c:pt>
                <c:pt idx="277">
                  <c:v>1418237</c:v>
                </c:pt>
                <c:pt idx="278">
                  <c:v>1418536</c:v>
                </c:pt>
                <c:pt idx="279">
                  <c:v>1418776</c:v>
                </c:pt>
                <c:pt idx="280">
                  <c:v>1419077</c:v>
                </c:pt>
                <c:pt idx="281">
                  <c:v>1419383</c:v>
                </c:pt>
                <c:pt idx="282">
                  <c:v>1419704</c:v>
                </c:pt>
                <c:pt idx="283">
                  <c:v>1420000</c:v>
                </c:pt>
                <c:pt idx="284">
                  <c:v>1420189</c:v>
                </c:pt>
                <c:pt idx="285">
                  <c:v>1420380</c:v>
                </c:pt>
                <c:pt idx="286">
                  <c:v>1420510</c:v>
                </c:pt>
                <c:pt idx="287">
                  <c:v>1420686</c:v>
                </c:pt>
                <c:pt idx="288">
                  <c:v>1420970</c:v>
                </c:pt>
                <c:pt idx="289">
                  <c:v>1421209</c:v>
                </c:pt>
                <c:pt idx="290">
                  <c:v>1421445</c:v>
                </c:pt>
                <c:pt idx="291">
                  <c:v>1421724</c:v>
                </c:pt>
                <c:pt idx="292">
                  <c:v>1421896</c:v>
                </c:pt>
                <c:pt idx="293">
                  <c:v>1422156</c:v>
                </c:pt>
                <c:pt idx="294">
                  <c:v>1422457</c:v>
                </c:pt>
                <c:pt idx="295">
                  <c:v>1422732</c:v>
                </c:pt>
                <c:pt idx="296">
                  <c:v>1422998</c:v>
                </c:pt>
                <c:pt idx="297">
                  <c:v>1423567</c:v>
                </c:pt>
                <c:pt idx="298">
                  <c:v>1423790</c:v>
                </c:pt>
                <c:pt idx="299">
                  <c:v>1423972</c:v>
                </c:pt>
                <c:pt idx="300">
                  <c:v>1423732</c:v>
                </c:pt>
                <c:pt idx="301">
                  <c:v>1423673</c:v>
                </c:pt>
                <c:pt idx="302">
                  <c:v>1423896</c:v>
                </c:pt>
                <c:pt idx="303">
                  <c:v>1423840</c:v>
                </c:pt>
                <c:pt idx="304">
                  <c:v>1423749</c:v>
                </c:pt>
                <c:pt idx="305">
                  <c:v>1423596</c:v>
                </c:pt>
                <c:pt idx="306">
                  <c:v>1423577</c:v>
                </c:pt>
                <c:pt idx="307">
                  <c:v>1423360</c:v>
                </c:pt>
                <c:pt idx="308">
                  <c:v>1422654</c:v>
                </c:pt>
                <c:pt idx="309">
                  <c:v>1422297</c:v>
                </c:pt>
                <c:pt idx="310">
                  <c:v>1422183</c:v>
                </c:pt>
                <c:pt idx="311">
                  <c:v>1421747</c:v>
                </c:pt>
                <c:pt idx="312">
                  <c:v>1421624</c:v>
                </c:pt>
                <c:pt idx="313">
                  <c:v>1421682</c:v>
                </c:pt>
                <c:pt idx="314">
                  <c:v>1421625</c:v>
                </c:pt>
                <c:pt idx="315">
                  <c:v>1421538</c:v>
                </c:pt>
                <c:pt idx="316">
                  <c:v>1421584</c:v>
                </c:pt>
                <c:pt idx="317">
                  <c:v>1421616</c:v>
                </c:pt>
                <c:pt idx="318">
                  <c:v>1421638</c:v>
                </c:pt>
                <c:pt idx="319">
                  <c:v>1421868</c:v>
                </c:pt>
                <c:pt idx="320">
                  <c:v>1422006</c:v>
                </c:pt>
                <c:pt idx="321">
                  <c:v>1421884</c:v>
                </c:pt>
                <c:pt idx="322">
                  <c:v>1421719</c:v>
                </c:pt>
                <c:pt idx="323">
                  <c:v>1421637</c:v>
                </c:pt>
                <c:pt idx="324">
                  <c:v>1421587</c:v>
                </c:pt>
                <c:pt idx="325">
                  <c:v>1422059</c:v>
                </c:pt>
                <c:pt idx="326">
                  <c:v>1422131</c:v>
                </c:pt>
                <c:pt idx="327">
                  <c:v>1421667</c:v>
                </c:pt>
                <c:pt idx="328">
                  <c:v>1421625</c:v>
                </c:pt>
                <c:pt idx="329">
                  <c:v>1421774</c:v>
                </c:pt>
                <c:pt idx="330">
                  <c:v>1421803</c:v>
                </c:pt>
                <c:pt idx="331">
                  <c:v>1421902</c:v>
                </c:pt>
                <c:pt idx="332">
                  <c:v>1421911</c:v>
                </c:pt>
                <c:pt idx="333">
                  <c:v>1422000</c:v>
                </c:pt>
                <c:pt idx="334">
                  <c:v>1421951</c:v>
                </c:pt>
                <c:pt idx="335">
                  <c:v>1422029</c:v>
                </c:pt>
                <c:pt idx="336">
                  <c:v>1422248</c:v>
                </c:pt>
                <c:pt idx="337">
                  <c:v>1422434</c:v>
                </c:pt>
                <c:pt idx="338">
                  <c:v>1422551</c:v>
                </c:pt>
                <c:pt idx="339">
                  <c:v>1422665</c:v>
                </c:pt>
                <c:pt idx="340">
                  <c:v>1422799</c:v>
                </c:pt>
                <c:pt idx="341">
                  <c:v>1423005</c:v>
                </c:pt>
                <c:pt idx="342">
                  <c:v>1423081</c:v>
                </c:pt>
                <c:pt idx="343">
                  <c:v>1423273</c:v>
                </c:pt>
                <c:pt idx="344">
                  <c:v>1423356</c:v>
                </c:pt>
                <c:pt idx="345">
                  <c:v>1423401</c:v>
                </c:pt>
                <c:pt idx="346">
                  <c:v>1423694</c:v>
                </c:pt>
                <c:pt idx="347">
                  <c:v>1423831</c:v>
                </c:pt>
                <c:pt idx="348">
                  <c:v>1423935</c:v>
                </c:pt>
                <c:pt idx="349">
                  <c:v>1423867</c:v>
                </c:pt>
                <c:pt idx="350">
                  <c:v>1423400</c:v>
                </c:pt>
                <c:pt idx="351">
                  <c:v>1423427</c:v>
                </c:pt>
                <c:pt idx="352">
                  <c:v>1423460</c:v>
                </c:pt>
                <c:pt idx="353">
                  <c:v>1423528</c:v>
                </c:pt>
                <c:pt idx="354">
                  <c:v>1423607</c:v>
                </c:pt>
                <c:pt idx="355">
                  <c:v>1423721</c:v>
                </c:pt>
                <c:pt idx="356">
                  <c:v>1423836</c:v>
                </c:pt>
                <c:pt idx="357">
                  <c:v>1423967</c:v>
                </c:pt>
                <c:pt idx="358">
                  <c:v>1424126</c:v>
                </c:pt>
                <c:pt idx="359">
                  <c:v>1424270</c:v>
                </c:pt>
                <c:pt idx="360">
                  <c:v>1424386</c:v>
                </c:pt>
                <c:pt idx="361">
                  <c:v>1424473</c:v>
                </c:pt>
                <c:pt idx="362">
                  <c:v>1424635</c:v>
                </c:pt>
                <c:pt idx="363">
                  <c:v>1424820</c:v>
                </c:pt>
                <c:pt idx="364">
                  <c:v>1425010</c:v>
                </c:pt>
                <c:pt idx="365">
                  <c:v>1425151</c:v>
                </c:pt>
                <c:pt idx="366">
                  <c:v>1425330</c:v>
                </c:pt>
                <c:pt idx="367">
                  <c:v>1425546</c:v>
                </c:pt>
                <c:pt idx="368">
                  <c:v>1425735</c:v>
                </c:pt>
                <c:pt idx="369">
                  <c:v>1425880</c:v>
                </c:pt>
                <c:pt idx="370">
                  <c:v>1426048</c:v>
                </c:pt>
                <c:pt idx="371">
                  <c:v>1426188</c:v>
                </c:pt>
                <c:pt idx="372">
                  <c:v>1426378</c:v>
                </c:pt>
                <c:pt idx="373">
                  <c:v>1426533</c:v>
                </c:pt>
                <c:pt idx="374">
                  <c:v>1426650</c:v>
                </c:pt>
                <c:pt idx="375">
                  <c:v>1426841</c:v>
                </c:pt>
                <c:pt idx="376">
                  <c:v>1426927</c:v>
                </c:pt>
                <c:pt idx="377">
                  <c:v>1427084</c:v>
                </c:pt>
                <c:pt idx="378">
                  <c:v>1427303</c:v>
                </c:pt>
                <c:pt idx="379">
                  <c:v>1427519</c:v>
                </c:pt>
                <c:pt idx="380">
                  <c:v>1427702</c:v>
                </c:pt>
                <c:pt idx="381">
                  <c:v>1427826</c:v>
                </c:pt>
                <c:pt idx="382">
                  <c:v>1428002</c:v>
                </c:pt>
                <c:pt idx="383">
                  <c:v>1428176</c:v>
                </c:pt>
                <c:pt idx="384">
                  <c:v>1428301</c:v>
                </c:pt>
                <c:pt idx="385">
                  <c:v>1428462</c:v>
                </c:pt>
                <c:pt idx="386">
                  <c:v>1428699</c:v>
                </c:pt>
                <c:pt idx="387">
                  <c:v>1428862</c:v>
                </c:pt>
                <c:pt idx="388">
                  <c:v>1428998</c:v>
                </c:pt>
                <c:pt idx="389">
                  <c:v>1429130</c:v>
                </c:pt>
                <c:pt idx="390">
                  <c:v>1429433</c:v>
                </c:pt>
                <c:pt idx="391">
                  <c:v>1429575</c:v>
                </c:pt>
                <c:pt idx="392">
                  <c:v>1429686</c:v>
                </c:pt>
                <c:pt idx="393">
                  <c:v>1429866</c:v>
                </c:pt>
                <c:pt idx="394">
                  <c:v>1430032</c:v>
                </c:pt>
                <c:pt idx="395">
                  <c:v>1430029</c:v>
                </c:pt>
              </c:numCache>
            </c:numRef>
          </c:val>
          <c:smooth val="0"/>
          <c:extLst>
            <c:ext xmlns:c16="http://schemas.microsoft.com/office/drawing/2014/chart" uri="{C3380CC4-5D6E-409C-BE32-E72D297353CC}">
              <c16:uniqueId val="{00000000-491C-4CBE-A5FB-221956AC2CC0}"/>
            </c:ext>
          </c:extLst>
        </c:ser>
        <c:dLbls>
          <c:showLegendKey val="0"/>
          <c:showVal val="0"/>
          <c:showCatName val="0"/>
          <c:showSerName val="0"/>
          <c:showPercent val="0"/>
          <c:showBubbleSize val="0"/>
        </c:dLbls>
        <c:smooth val="0"/>
        <c:axId val="349003856"/>
        <c:axId val="349008776"/>
      </c:lineChart>
      <c:catAx>
        <c:axId val="34900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08776"/>
        <c:crosses val="autoZero"/>
        <c:auto val="1"/>
        <c:lblAlgn val="ctr"/>
        <c:lblOffset val="100"/>
        <c:noMultiLvlLbl val="0"/>
      </c:catAx>
      <c:valAx>
        <c:axId val="34900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0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@ZDF</c:v>
                </c:pt>
              </c:strCache>
            </c:strRef>
          </c:tx>
          <c:spPr>
            <a:ln w="28575" cap="rnd">
              <a:solidFill>
                <a:schemeClr val="accent1"/>
              </a:solidFill>
              <a:round/>
            </a:ln>
            <a:effectLst/>
          </c:spPr>
          <c:marker>
            <c:symbol val="none"/>
          </c:marker>
          <c:cat>
            <c:strRef>
              <c:f>Sheet1!$A$2:$A$397</c:f>
              <c:strCache>
                <c:ptCount val="39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pt idx="365">
                  <c:v>01.01.2023</c:v>
                </c:pt>
                <c:pt idx="366">
                  <c:v>02.01.2023</c:v>
                </c:pt>
                <c:pt idx="367">
                  <c:v>03.01.2023</c:v>
                </c:pt>
                <c:pt idx="368">
                  <c:v>04.01.2023</c:v>
                </c:pt>
                <c:pt idx="369">
                  <c:v>05.01.2023</c:v>
                </c:pt>
                <c:pt idx="370">
                  <c:v>06.01.2023</c:v>
                </c:pt>
                <c:pt idx="371">
                  <c:v>07.01.2023</c:v>
                </c:pt>
                <c:pt idx="372">
                  <c:v>08.01.2023</c:v>
                </c:pt>
                <c:pt idx="373">
                  <c:v>09.01.2023</c:v>
                </c:pt>
                <c:pt idx="374">
                  <c:v>10.01.2023</c:v>
                </c:pt>
                <c:pt idx="375">
                  <c:v>11.01.2023</c:v>
                </c:pt>
                <c:pt idx="376">
                  <c:v>12.01.2023</c:v>
                </c:pt>
                <c:pt idx="377">
                  <c:v>13.01.2023</c:v>
                </c:pt>
                <c:pt idx="378">
                  <c:v>14.01.2023</c:v>
                </c:pt>
                <c:pt idx="379">
                  <c:v>15.01.2023</c:v>
                </c:pt>
                <c:pt idx="380">
                  <c:v>16.01.2023</c:v>
                </c:pt>
                <c:pt idx="381">
                  <c:v>17.01.2023</c:v>
                </c:pt>
                <c:pt idx="382">
                  <c:v>18.01.2023</c:v>
                </c:pt>
                <c:pt idx="383">
                  <c:v>19.01.2023</c:v>
                </c:pt>
                <c:pt idx="384">
                  <c:v>20.01.2023</c:v>
                </c:pt>
                <c:pt idx="385">
                  <c:v>21.01.2023</c:v>
                </c:pt>
                <c:pt idx="386">
                  <c:v>22.01.2023</c:v>
                </c:pt>
                <c:pt idx="387">
                  <c:v>23.01.2023</c:v>
                </c:pt>
                <c:pt idx="388">
                  <c:v>24.01.2023</c:v>
                </c:pt>
                <c:pt idx="389">
                  <c:v>25.01.2023</c:v>
                </c:pt>
                <c:pt idx="390">
                  <c:v>26.01.2023</c:v>
                </c:pt>
                <c:pt idx="391">
                  <c:v>27.01.2023</c:v>
                </c:pt>
                <c:pt idx="392">
                  <c:v>28.01.2023</c:v>
                </c:pt>
                <c:pt idx="393">
                  <c:v>29.01.2023</c:v>
                </c:pt>
                <c:pt idx="394">
                  <c:v>30.01.2023</c:v>
                </c:pt>
                <c:pt idx="395">
                  <c:v>31.01.2023</c:v>
                </c:pt>
              </c:strCache>
            </c:strRef>
          </c:cat>
          <c:val>
            <c:numRef>
              <c:f>Sheet1!$B$2:$B$397</c:f>
              <c:numCache>
                <c:formatCode>General</c:formatCode>
                <c:ptCount val="396"/>
                <c:pt idx="0">
                  <c:v>2.3033401433172802E-2</c:v>
                </c:pt>
                <c:pt idx="1">
                  <c:v>2.2953087190227098E-2</c:v>
                </c:pt>
                <c:pt idx="2">
                  <c:v>2.4147705967933E-2</c:v>
                </c:pt>
                <c:pt idx="3">
                  <c:v>1.9418465686296599E-2</c:v>
                </c:pt>
                <c:pt idx="4">
                  <c:v>1.9114854790819799E-2</c:v>
                </c:pt>
                <c:pt idx="5">
                  <c:v>2.36829009455173E-2</c:v>
                </c:pt>
                <c:pt idx="6">
                  <c:v>1.9181604840957499E-2</c:v>
                </c:pt>
                <c:pt idx="7">
                  <c:v>2.0376546594869299E-2</c:v>
                </c:pt>
                <c:pt idx="8">
                  <c:v>1.9548511766556299E-2</c:v>
                </c:pt>
                <c:pt idx="9">
                  <c:v>1.7373058729175699E-2</c:v>
                </c:pt>
                <c:pt idx="10">
                  <c:v>1.7220299288801599E-2</c:v>
                </c:pt>
                <c:pt idx="11">
                  <c:v>2.1259665100388299E-2</c:v>
                </c:pt>
                <c:pt idx="12">
                  <c:v>1.4294834325863801E-2</c:v>
                </c:pt>
                <c:pt idx="13">
                  <c:v>1.84833477757873E-2</c:v>
                </c:pt>
                <c:pt idx="14">
                  <c:v>1.39160622033017E-2</c:v>
                </c:pt>
                <c:pt idx="15">
                  <c:v>2.01979247006406E-2</c:v>
                </c:pt>
                <c:pt idx="16">
                  <c:v>1.6603828902778599E-2</c:v>
                </c:pt>
                <c:pt idx="17">
                  <c:v>1.5928056036845401E-2</c:v>
                </c:pt>
                <c:pt idx="18">
                  <c:v>2.19817028492474E-2</c:v>
                </c:pt>
                <c:pt idx="19">
                  <c:v>1.86130650261256E-2</c:v>
                </c:pt>
                <c:pt idx="20">
                  <c:v>1.6143268518608499E-2</c:v>
                </c:pt>
                <c:pt idx="21">
                  <c:v>1.8382421622510199E-2</c:v>
                </c:pt>
                <c:pt idx="22">
                  <c:v>2.1442216960868302E-2</c:v>
                </c:pt>
                <c:pt idx="23">
                  <c:v>2.09894470139711E-2</c:v>
                </c:pt>
                <c:pt idx="24">
                  <c:v>2.0985042369621999E-2</c:v>
                </c:pt>
                <c:pt idx="25">
                  <c:v>2.4415192670962399E-2</c:v>
                </c:pt>
                <c:pt idx="26">
                  <c:v>2.1423394197171399E-2</c:v>
                </c:pt>
                <c:pt idx="27">
                  <c:v>1.52991468300168E-2</c:v>
                </c:pt>
                <c:pt idx="28">
                  <c:v>2.0893199189045399E-2</c:v>
                </c:pt>
                <c:pt idx="29">
                  <c:v>2.2828512364325201E-2</c:v>
                </c:pt>
                <c:pt idx="30">
                  <c:v>2.20028566420657E-2</c:v>
                </c:pt>
                <c:pt idx="31">
                  <c:v>1.69272872344392E-2</c:v>
                </c:pt>
                <c:pt idx="32">
                  <c:v>1.23018929258151E-2</c:v>
                </c:pt>
                <c:pt idx="33">
                  <c:v>1.6400506328358998E-2</c:v>
                </c:pt>
                <c:pt idx="34">
                  <c:v>1.6770494662510599E-2</c:v>
                </c:pt>
                <c:pt idx="35">
                  <c:v>1.6842205673140501E-2</c:v>
                </c:pt>
                <c:pt idx="36">
                  <c:v>2.18315720296582E-2</c:v>
                </c:pt>
                <c:pt idx="37">
                  <c:v>2.21247837805221E-2</c:v>
                </c:pt>
                <c:pt idx="38">
                  <c:v>1.5789281610030102E-2</c:v>
                </c:pt>
                <c:pt idx="39">
                  <c:v>2.68822208735605E-2</c:v>
                </c:pt>
                <c:pt idx="40">
                  <c:v>1.98770748092694E-2</c:v>
                </c:pt>
                <c:pt idx="41">
                  <c:v>2.7539535981148101E-2</c:v>
                </c:pt>
                <c:pt idx="42">
                  <c:v>1.7337689830961199E-2</c:v>
                </c:pt>
                <c:pt idx="43">
                  <c:v>1.9417822436289499E-2</c:v>
                </c:pt>
                <c:pt idx="44">
                  <c:v>3.0274020799070499E-2</c:v>
                </c:pt>
                <c:pt idx="45">
                  <c:v>1.91850945200529E-2</c:v>
                </c:pt>
                <c:pt idx="46">
                  <c:v>2.9218201229394902E-2</c:v>
                </c:pt>
                <c:pt idx="47">
                  <c:v>2.6013698070155199E-2</c:v>
                </c:pt>
                <c:pt idx="48">
                  <c:v>2.6378460315278299E-2</c:v>
                </c:pt>
                <c:pt idx="49">
                  <c:v>2.5702930579801699E-2</c:v>
                </c:pt>
                <c:pt idx="50">
                  <c:v>2.7552996815438002E-2</c:v>
                </c:pt>
                <c:pt idx="51">
                  <c:v>2.53922621906989E-2</c:v>
                </c:pt>
                <c:pt idx="52">
                  <c:v>3.9043682160674401E-2</c:v>
                </c:pt>
                <c:pt idx="53">
                  <c:v>3.07924035511432E-2</c:v>
                </c:pt>
                <c:pt idx="54">
                  <c:v>0.14479100990245899</c:v>
                </c:pt>
                <c:pt idx="55">
                  <c:v>0.17628297713802399</c:v>
                </c:pt>
                <c:pt idx="56">
                  <c:v>0.18869012674475499</c:v>
                </c:pt>
                <c:pt idx="57">
                  <c:v>0.26929213584308598</c:v>
                </c:pt>
                <c:pt idx="58">
                  <c:v>0.148746985131926</c:v>
                </c:pt>
                <c:pt idx="59">
                  <c:v>0.11347067400404499</c:v>
                </c:pt>
                <c:pt idx="60">
                  <c:v>8.7942870901627307E-2</c:v>
                </c:pt>
                <c:pt idx="61">
                  <c:v>7.55438792588779E-2</c:v>
                </c:pt>
                <c:pt idx="62">
                  <c:v>5.7531242762789501E-2</c:v>
                </c:pt>
                <c:pt idx="63">
                  <c:v>7.3685544375764106E-2</c:v>
                </c:pt>
                <c:pt idx="64">
                  <c:v>7.5021939342749297E-2</c:v>
                </c:pt>
                <c:pt idx="65">
                  <c:v>6.0118833431337303E-2</c:v>
                </c:pt>
                <c:pt idx="66">
                  <c:v>4.6268074151715403E-2</c:v>
                </c:pt>
                <c:pt idx="67">
                  <c:v>4.7634807601404802E-2</c:v>
                </c:pt>
                <c:pt idx="68">
                  <c:v>2.9721067417166201E-2</c:v>
                </c:pt>
                <c:pt idx="69">
                  <c:v>3.6574522231615302E-2</c:v>
                </c:pt>
                <c:pt idx="70">
                  <c:v>3.5539481298716299E-2</c:v>
                </c:pt>
                <c:pt idx="71">
                  <c:v>3.62563594529886E-2</c:v>
                </c:pt>
                <c:pt idx="72">
                  <c:v>2.9242516723292099E-2</c:v>
                </c:pt>
                <c:pt idx="73">
                  <c:v>4.2939668671975899E-2</c:v>
                </c:pt>
                <c:pt idx="74">
                  <c:v>4.7512134905314599E-2</c:v>
                </c:pt>
                <c:pt idx="75">
                  <c:v>3.8312139048300199E-2</c:v>
                </c:pt>
                <c:pt idx="76">
                  <c:v>4.1282630205925298E-2</c:v>
                </c:pt>
                <c:pt idx="77">
                  <c:v>3.3259923756901302E-2</c:v>
                </c:pt>
                <c:pt idx="78">
                  <c:v>3.2957846695812199E-2</c:v>
                </c:pt>
                <c:pt idx="79">
                  <c:v>2.97468391256029E-2</c:v>
                </c:pt>
                <c:pt idx="80">
                  <c:v>2.3194180369289202E-2</c:v>
                </c:pt>
                <c:pt idx="81">
                  <c:v>2.58784121704137E-2</c:v>
                </c:pt>
                <c:pt idx="82">
                  <c:v>2.04212148079243E-2</c:v>
                </c:pt>
                <c:pt idx="83">
                  <c:v>2.01990698255687E-2</c:v>
                </c:pt>
                <c:pt idx="84">
                  <c:v>1.8306250494886201E-2</c:v>
                </c:pt>
                <c:pt idx="85">
                  <c:v>2.83259165431342E-2</c:v>
                </c:pt>
                <c:pt idx="86">
                  <c:v>2.4760005837843001E-2</c:v>
                </c:pt>
                <c:pt idx="87">
                  <c:v>1.5897651067610801E-2</c:v>
                </c:pt>
                <c:pt idx="88">
                  <c:v>1.9887050264156599E-2</c:v>
                </c:pt>
                <c:pt idx="89">
                  <c:v>2.24229076488239E-2</c:v>
                </c:pt>
                <c:pt idx="90">
                  <c:v>2.21276818024847E-2</c:v>
                </c:pt>
                <c:pt idx="91">
                  <c:v>2.0454510836176099E-2</c:v>
                </c:pt>
                <c:pt idx="92">
                  <c:v>3.3358690772913598E-2</c:v>
                </c:pt>
                <c:pt idx="93">
                  <c:v>3.82772067208395E-2</c:v>
                </c:pt>
                <c:pt idx="94">
                  <c:v>2.3769166608089198E-2</c:v>
                </c:pt>
                <c:pt idx="95">
                  <c:v>2.4415565973829701E-2</c:v>
                </c:pt>
                <c:pt idx="96">
                  <c:v>2.9769579111751099E-2</c:v>
                </c:pt>
                <c:pt idx="97">
                  <c:v>2.9543487941839901E-2</c:v>
                </c:pt>
                <c:pt idx="98">
                  <c:v>2.2368239127334599E-2</c:v>
                </c:pt>
                <c:pt idx="99">
                  <c:v>2.6126629476627899E-2</c:v>
                </c:pt>
                <c:pt idx="100">
                  <c:v>2.32256440051429E-2</c:v>
                </c:pt>
                <c:pt idx="101">
                  <c:v>2.04714361978394E-2</c:v>
                </c:pt>
                <c:pt idx="102">
                  <c:v>2.0105634133870301E-2</c:v>
                </c:pt>
                <c:pt idx="103">
                  <c:v>2.7983152262333E-2</c:v>
                </c:pt>
                <c:pt idx="104">
                  <c:v>3.6288404625831903E-2</c:v>
                </c:pt>
                <c:pt idx="105">
                  <c:v>2.4785672580542598E-2</c:v>
                </c:pt>
                <c:pt idx="106">
                  <c:v>2.0011457823865899E-2</c:v>
                </c:pt>
                <c:pt idx="107">
                  <c:v>2.3835595066465199E-2</c:v>
                </c:pt>
                <c:pt idx="108">
                  <c:v>1.7186423591904799E-2</c:v>
                </c:pt>
                <c:pt idx="109">
                  <c:v>2.3392623526048099E-2</c:v>
                </c:pt>
                <c:pt idx="110">
                  <c:v>1.8478737902201298E-2</c:v>
                </c:pt>
                <c:pt idx="111">
                  <c:v>2.1362093254197401E-2</c:v>
                </c:pt>
                <c:pt idx="112">
                  <c:v>1.47193793616984E-2</c:v>
                </c:pt>
                <c:pt idx="113">
                  <c:v>1.9406521168258101E-2</c:v>
                </c:pt>
                <c:pt idx="114">
                  <c:v>2.2432182319545399E-2</c:v>
                </c:pt>
                <c:pt idx="115">
                  <c:v>4.8243615112582898E-2</c:v>
                </c:pt>
                <c:pt idx="116">
                  <c:v>3.9210570131780698E-2</c:v>
                </c:pt>
                <c:pt idx="117">
                  <c:v>3.0188951132085699E-2</c:v>
                </c:pt>
                <c:pt idx="118">
                  <c:v>2.8811303250491201E-2</c:v>
                </c:pt>
                <c:pt idx="119">
                  <c:v>2.00180882869701E-2</c:v>
                </c:pt>
                <c:pt idx="120">
                  <c:v>2.5701536764716499E-2</c:v>
                </c:pt>
                <c:pt idx="121">
                  <c:v>1.54745393445561E-2</c:v>
                </c:pt>
                <c:pt idx="122">
                  <c:v>1.7415158672245301E-2</c:v>
                </c:pt>
                <c:pt idx="123">
                  <c:v>2.2304789917659398E-2</c:v>
                </c:pt>
                <c:pt idx="124">
                  <c:v>9.8550799700175395E-3</c:v>
                </c:pt>
                <c:pt idx="125">
                  <c:v>1.9348578670673501E-2</c:v>
                </c:pt>
                <c:pt idx="126">
                  <c:v>1.6971677434572702E-2</c:v>
                </c:pt>
                <c:pt idx="127">
                  <c:v>1.6896895860476199E-2</c:v>
                </c:pt>
                <c:pt idx="128">
                  <c:v>1.3874680720592E-2</c:v>
                </c:pt>
                <c:pt idx="129">
                  <c:v>1.44477924348196E-2</c:v>
                </c:pt>
                <c:pt idx="130">
                  <c:v>8.6243017010716409E-3</c:v>
                </c:pt>
                <c:pt idx="131">
                  <c:v>1.37258297839008E-2</c:v>
                </c:pt>
                <c:pt idx="132">
                  <c:v>1.2789855489003601E-2</c:v>
                </c:pt>
                <c:pt idx="133">
                  <c:v>1.19260927102836E-2</c:v>
                </c:pt>
                <c:pt idx="134">
                  <c:v>1.37205546839531E-2</c:v>
                </c:pt>
                <c:pt idx="135">
                  <c:v>9.7682693571545E-3</c:v>
                </c:pt>
                <c:pt idx="136">
                  <c:v>9.6236782703808307E-3</c:v>
                </c:pt>
                <c:pt idx="137">
                  <c:v>5.96036144206277E-3</c:v>
                </c:pt>
                <c:pt idx="138">
                  <c:v>2.9440994502432801E-3</c:v>
                </c:pt>
                <c:pt idx="139">
                  <c:v>1.1417025154075999E-2</c:v>
                </c:pt>
                <c:pt idx="140">
                  <c:v>7.10790226418996E-3</c:v>
                </c:pt>
                <c:pt idx="141">
                  <c:v>1.1127742898884701E-2</c:v>
                </c:pt>
                <c:pt idx="142">
                  <c:v>8.3987165038368495E-3</c:v>
                </c:pt>
                <c:pt idx="143">
                  <c:v>8.0391218120754795E-3</c:v>
                </c:pt>
                <c:pt idx="144">
                  <c:v>8.3255640031321305E-3</c:v>
                </c:pt>
                <c:pt idx="145">
                  <c:v>1.01190241241841E-2</c:v>
                </c:pt>
                <c:pt idx="146">
                  <c:v>8.7545818036734793E-3</c:v>
                </c:pt>
                <c:pt idx="147">
                  <c:v>8.2515473445085603E-3</c:v>
                </c:pt>
                <c:pt idx="148">
                  <c:v>1.0044533155210301E-2</c:v>
                </c:pt>
                <c:pt idx="149">
                  <c:v>8.5369956805671394E-3</c:v>
                </c:pt>
                <c:pt idx="150">
                  <c:v>5.8821335215616102E-3</c:v>
                </c:pt>
                <c:pt idx="151">
                  <c:v>7.8184736904773899E-3</c:v>
                </c:pt>
                <c:pt idx="152">
                  <c:v>6.9571803480454998E-3</c:v>
                </c:pt>
                <c:pt idx="153">
                  <c:v>6.5981037623535103E-3</c:v>
                </c:pt>
                <c:pt idx="154">
                  <c:v>5.5936754176611004E-3</c:v>
                </c:pt>
                <c:pt idx="155">
                  <c:v>9.2505611289987206E-3</c:v>
                </c:pt>
                <c:pt idx="156">
                  <c:v>8.9628929063363394E-3</c:v>
                </c:pt>
                <c:pt idx="157">
                  <c:v>1.10412944412101E-2</c:v>
                </c:pt>
                <c:pt idx="158">
                  <c:v>1.5269714778933199E-2</c:v>
                </c:pt>
                <c:pt idx="159">
                  <c:v>1.54824170633439E-2</c:v>
                </c:pt>
                <c:pt idx="160">
                  <c:v>1.41183519224967E-2</c:v>
                </c:pt>
                <c:pt idx="161">
                  <c:v>4.2993986574411096E-3</c:v>
                </c:pt>
                <c:pt idx="162">
                  <c:v>1.0103152470184999E-2</c:v>
                </c:pt>
                <c:pt idx="163">
                  <c:v>1.28963385145567E-2</c:v>
                </c:pt>
                <c:pt idx="164">
                  <c:v>1.20350305353081E-2</c:v>
                </c:pt>
                <c:pt idx="165">
                  <c:v>2.2204824463699798E-3</c:v>
                </c:pt>
                <c:pt idx="166">
                  <c:v>1.7047196380837199E-2</c:v>
                </c:pt>
                <c:pt idx="167">
                  <c:v>5.8724027150552603E-3</c:v>
                </c:pt>
                <c:pt idx="168">
                  <c:v>2.49920512387178E-2</c:v>
                </c:pt>
                <c:pt idx="169">
                  <c:v>2.3625547951629199E-2</c:v>
                </c:pt>
                <c:pt idx="170">
                  <c:v>1.6032947707538998E-2</c:v>
                </c:pt>
                <c:pt idx="171" formatCode="0.00E+00">
                  <c:v>-7.1564185560207995E-5</c:v>
                </c:pt>
                <c:pt idx="172">
                  <c:v>1.5314746669758199E-2</c:v>
                </c:pt>
                <c:pt idx="173">
                  <c:v>1.0947651621397299E-2</c:v>
                </c:pt>
                <c:pt idx="174">
                  <c:v>1.5239180003333999E-2</c:v>
                </c:pt>
                <c:pt idx="175">
                  <c:v>1.42353744046538E-2</c:v>
                </c:pt>
                <c:pt idx="176">
                  <c:v>9.9418864550737604E-3</c:v>
                </c:pt>
                <c:pt idx="177">
                  <c:v>1.4088898805947899E-2</c:v>
                </c:pt>
                <c:pt idx="178">
                  <c:v>3.7898804471486898E-3</c:v>
                </c:pt>
                <c:pt idx="179">
                  <c:v>2.05217824061826E-2</c:v>
                </c:pt>
                <c:pt idx="180">
                  <c:v>1.17243267627061E-2</c:v>
                </c:pt>
                <c:pt idx="181">
                  <c:v>4.0029593306480198E-3</c:v>
                </c:pt>
                <c:pt idx="182">
                  <c:v>9.0062979755128805E-3</c:v>
                </c:pt>
                <c:pt idx="183">
                  <c:v>8.2192936124653102E-3</c:v>
                </c:pt>
                <c:pt idx="184">
                  <c:v>6.5034282357414102E-3</c:v>
                </c:pt>
                <c:pt idx="185">
                  <c:v>-1.6722013673461999E-2</c:v>
                </c:pt>
                <c:pt idx="186">
                  <c:v>1.05066116606236E-2</c:v>
                </c:pt>
                <c:pt idx="187">
                  <c:v>1.1863362648703E-2</c:v>
                </c:pt>
                <c:pt idx="188">
                  <c:v>1.10759222313053E-2</c:v>
                </c:pt>
                <c:pt idx="189">
                  <c:v>1.18606417464581E-2</c:v>
                </c:pt>
                <c:pt idx="190">
                  <c:v>1.32166175032309E-2</c:v>
                </c:pt>
                <c:pt idx="191">
                  <c:v>1.05718967554277E-2</c:v>
                </c:pt>
                <c:pt idx="192">
                  <c:v>4.5711477723511303E-3</c:v>
                </c:pt>
                <c:pt idx="193">
                  <c:v>6.9992500803485302E-3</c:v>
                </c:pt>
                <c:pt idx="194">
                  <c:v>3.9992915540675699E-3</c:v>
                </c:pt>
                <c:pt idx="195">
                  <c:v>9.2836983969195302E-3</c:v>
                </c:pt>
                <c:pt idx="196">
                  <c:v>1.02111202670029E-2</c:v>
                </c:pt>
                <c:pt idx="197">
                  <c:v>1.2923245205368901E-2</c:v>
                </c:pt>
                <c:pt idx="198">
                  <c:v>9.4948592119409592E-3</c:v>
                </c:pt>
                <c:pt idx="199">
                  <c:v>6.8527815511699296E-3</c:v>
                </c:pt>
                <c:pt idx="200">
                  <c:v>6.6381772279114704E-3</c:v>
                </c:pt>
                <c:pt idx="201">
                  <c:v>8.3507008878864909E-3</c:v>
                </c:pt>
                <c:pt idx="202">
                  <c:v>1.14188083474344E-2</c:v>
                </c:pt>
                <c:pt idx="203">
                  <c:v>1.01330353364632E-2</c:v>
                </c:pt>
                <c:pt idx="204">
                  <c:v>7.2065695373311001E-3</c:v>
                </c:pt>
                <c:pt idx="205">
                  <c:v>9.7745433789954306E-3</c:v>
                </c:pt>
                <c:pt idx="206">
                  <c:v>8.8461672910110801E-3</c:v>
                </c:pt>
                <c:pt idx="207">
                  <c:v>1.00580585379007E-2</c:v>
                </c:pt>
                <c:pt idx="208">
                  <c:v>9.7717406965182607E-3</c:v>
                </c:pt>
                <c:pt idx="209">
                  <c:v>1.04839819732566E-2</c:v>
                </c:pt>
                <c:pt idx="210">
                  <c:v>1.0197634434059801E-2</c:v>
                </c:pt>
                <c:pt idx="211">
                  <c:v>9.6974606201098192E-3</c:v>
                </c:pt>
                <c:pt idx="212">
                  <c:v>6.7733046240281199E-3</c:v>
                </c:pt>
                <c:pt idx="213">
                  <c:v>1.2832760611980101E-2</c:v>
                </c:pt>
                <c:pt idx="214">
                  <c:v>1.25459781585926E-2</c:v>
                </c:pt>
                <c:pt idx="215">
                  <c:v>1.15465539951077E-2</c:v>
                </c:pt>
                <c:pt idx="216">
                  <c:v>1.1901554898950799E-2</c:v>
                </c:pt>
                <c:pt idx="217">
                  <c:v>1.5676829290017801E-2</c:v>
                </c:pt>
                <c:pt idx="218">
                  <c:v>1.9877953639482301E-2</c:v>
                </c:pt>
                <c:pt idx="219">
                  <c:v>1.6027421850291101E-2</c:v>
                </c:pt>
                <c:pt idx="220">
                  <c:v>1.2463774928440099E-2</c:v>
                </c:pt>
                <c:pt idx="221">
                  <c:v>1.6592557988497701E-2</c:v>
                </c:pt>
                <c:pt idx="222">
                  <c:v>1.2816158612779001E-2</c:v>
                </c:pt>
                <c:pt idx="223">
                  <c:v>1.55909948122567E-2</c:v>
                </c:pt>
                <c:pt idx="224">
                  <c:v>6.1927173643794896E-3</c:v>
                </c:pt>
                <c:pt idx="225">
                  <c:v>1.7011124136365199E-2</c:v>
                </c:pt>
                <c:pt idx="226">
                  <c:v>1.5229127200217501E-2</c:v>
                </c:pt>
                <c:pt idx="227">
                  <c:v>9.4633901990584992E-3</c:v>
                </c:pt>
                <c:pt idx="228">
                  <c:v>2.0845947028527601E-2</c:v>
                </c:pt>
                <c:pt idx="229">
                  <c:v>1.57201164853518E-2</c:v>
                </c:pt>
                <c:pt idx="230">
                  <c:v>2.0056000335689099E-2</c:v>
                </c:pt>
                <c:pt idx="231">
                  <c:v>1.62833444140662E-2</c:v>
                </c:pt>
                <c:pt idx="232">
                  <c:v>1.9337766800751301E-2</c:v>
                </c:pt>
                <c:pt idx="233">
                  <c:v>2.2319429418713899E-2</c:v>
                </c:pt>
                <c:pt idx="234">
                  <c:v>1.20810710935501E-2</c:v>
                </c:pt>
                <c:pt idx="235">
                  <c:v>1.00900286357855E-2</c:v>
                </c:pt>
                <c:pt idx="236">
                  <c:v>1.3357281707913201E-2</c:v>
                </c:pt>
                <c:pt idx="237">
                  <c:v>1.45631757668755E-2</c:v>
                </c:pt>
                <c:pt idx="238">
                  <c:v>1.17198737094821E-2</c:v>
                </c:pt>
                <c:pt idx="239">
                  <c:v>2.1377385425026499E-2</c:v>
                </c:pt>
                <c:pt idx="240">
                  <c:v>1.8248550944344799E-2</c:v>
                </c:pt>
                <c:pt idx="241">
                  <c:v>1.2494782008649801E-2</c:v>
                </c:pt>
                <c:pt idx="242">
                  <c:v>1.27061736387358E-2</c:v>
                </c:pt>
                <c:pt idx="243">
                  <c:v>1.37691872559784E-2</c:v>
                </c:pt>
                <c:pt idx="244">
                  <c:v>1.3625360770457401E-2</c:v>
                </c:pt>
                <c:pt idx="245">
                  <c:v>1.28429912390932E-2</c:v>
                </c:pt>
                <c:pt idx="246">
                  <c:v>1.6104887514100601E-2</c:v>
                </c:pt>
                <c:pt idx="247">
                  <c:v>6.5260399634825498E-3</c:v>
                </c:pt>
                <c:pt idx="248">
                  <c:v>1.35477423148481E-2</c:v>
                </c:pt>
                <c:pt idx="249">
                  <c:v>1.29785393114991E-2</c:v>
                </c:pt>
                <c:pt idx="250">
                  <c:v>1.81534147920548E-2</c:v>
                </c:pt>
                <c:pt idx="251">
                  <c:v>2.5169111615438701E-2</c:v>
                </c:pt>
                <c:pt idx="252">
                  <c:v>1.29003539800427E-2</c:v>
                </c:pt>
                <c:pt idx="253">
                  <c:v>2.1332448851733101E-2</c:v>
                </c:pt>
                <c:pt idx="254">
                  <c:v>1.2754225368579401E-2</c:v>
                </c:pt>
                <c:pt idx="255">
                  <c:v>6.9430816088395398E-3</c:v>
                </c:pt>
                <c:pt idx="256">
                  <c:v>8.5011423410020701E-3</c:v>
                </c:pt>
                <c:pt idx="257">
                  <c:v>1.1546403437003E-2</c:v>
                </c:pt>
                <c:pt idx="258">
                  <c:v>1.6432247435648601E-2</c:v>
                </c:pt>
                <c:pt idx="259">
                  <c:v>1.8554058169096901E-2</c:v>
                </c:pt>
                <c:pt idx="260">
                  <c:v>1.8196596882363601E-2</c:v>
                </c:pt>
                <c:pt idx="261">
                  <c:v>1.9538315273370101E-2</c:v>
                </c:pt>
                <c:pt idx="262">
                  <c:v>1.3376884884474E-2</c:v>
                </c:pt>
                <c:pt idx="263">
                  <c:v>2.2433361593235699E-2</c:v>
                </c:pt>
                <c:pt idx="264">
                  <c:v>2.0871789901025301E-2</c:v>
                </c:pt>
                <c:pt idx="265">
                  <c:v>2.4262813665835301E-2</c:v>
                </c:pt>
                <c:pt idx="266">
                  <c:v>2.48226875120666E-2</c:v>
                </c:pt>
                <c:pt idx="267">
                  <c:v>2.9482882959317901E-2</c:v>
                </c:pt>
                <c:pt idx="268">
                  <c:v>2.5869435685826302E-2</c:v>
                </c:pt>
                <c:pt idx="269">
                  <c:v>2.19762670448563E-2</c:v>
                </c:pt>
                <c:pt idx="270">
                  <c:v>2.49386424618184E-2</c:v>
                </c:pt>
                <c:pt idx="271">
                  <c:v>2.59918761261086E-2</c:v>
                </c:pt>
                <c:pt idx="272">
                  <c:v>2.1748417414268501E-2</c:v>
                </c:pt>
                <c:pt idx="273">
                  <c:v>1.8919832855984101E-2</c:v>
                </c:pt>
                <c:pt idx="274">
                  <c:v>2.5833391564338899E-2</c:v>
                </c:pt>
                <c:pt idx="275">
                  <c:v>2.7449710225616899E-2</c:v>
                </c:pt>
                <c:pt idx="276">
                  <c:v>2.7794904643724298E-2</c:v>
                </c:pt>
                <c:pt idx="277">
                  <c:v>2.2356691491762601E-2</c:v>
                </c:pt>
                <c:pt idx="278">
                  <c:v>2.1082513007346398E-2</c:v>
                </c:pt>
                <c:pt idx="279">
                  <c:v>1.69188515483569E-2</c:v>
                </c:pt>
                <c:pt idx="280">
                  <c:v>2.1215470236316401E-2</c:v>
                </c:pt>
                <c:pt idx="281">
                  <c:v>2.15633119274007E-2</c:v>
                </c:pt>
                <c:pt idx="282">
                  <c:v>2.26154603796156E-2</c:v>
                </c:pt>
                <c:pt idx="283">
                  <c:v>2.0849416498086901E-2</c:v>
                </c:pt>
                <c:pt idx="284">
                  <c:v>1.3309859154929601E-2</c:v>
                </c:pt>
                <c:pt idx="285">
                  <c:v>1.3448914193815E-2</c:v>
                </c:pt>
                <c:pt idx="286">
                  <c:v>9.1524803221673095E-3</c:v>
                </c:pt>
                <c:pt idx="287">
                  <c:v>1.23899162976677E-2</c:v>
                </c:pt>
                <c:pt idx="288">
                  <c:v>1.9990342693600099E-2</c:v>
                </c:pt>
                <c:pt idx="289">
                  <c:v>1.68194965410952E-2</c:v>
                </c:pt>
                <c:pt idx="290">
                  <c:v>1.6605580178566299E-2</c:v>
                </c:pt>
                <c:pt idx="291">
                  <c:v>1.9627913848231902E-2</c:v>
                </c:pt>
                <c:pt idx="292">
                  <c:v>1.2097988076447999E-2</c:v>
                </c:pt>
                <c:pt idx="293">
                  <c:v>1.82854442237688E-2</c:v>
                </c:pt>
                <c:pt idx="294">
                  <c:v>2.1165047997547402E-2</c:v>
                </c:pt>
                <c:pt idx="295">
                  <c:v>1.93327460865249E-2</c:v>
                </c:pt>
                <c:pt idx="296">
                  <c:v>1.8696423500701501E-2</c:v>
                </c:pt>
                <c:pt idx="297">
                  <c:v>3.9986001385806602E-2</c:v>
                </c:pt>
                <c:pt idx="298">
                  <c:v>1.5664875625804799E-2</c:v>
                </c:pt>
                <c:pt idx="299">
                  <c:v>1.2782783977974299E-2</c:v>
                </c:pt>
                <c:pt idx="300">
                  <c:v>-1.68542639883369E-2</c:v>
                </c:pt>
                <c:pt idx="301">
                  <c:v>-4.1440383442951298E-3</c:v>
                </c:pt>
                <c:pt idx="302">
                  <c:v>1.5663709292794099E-2</c:v>
                </c:pt>
                <c:pt idx="303">
                  <c:v>-3.9328715018512603E-3</c:v>
                </c:pt>
                <c:pt idx="304">
                  <c:v>-6.3911675469153799E-3</c:v>
                </c:pt>
                <c:pt idx="305">
                  <c:v>-1.07462762045838E-2</c:v>
                </c:pt>
                <c:pt idx="306">
                  <c:v>-1.33464831314502E-3</c:v>
                </c:pt>
                <c:pt idx="307">
                  <c:v>-1.5243292073417901E-2</c:v>
                </c:pt>
                <c:pt idx="308">
                  <c:v>-4.9600944244604303E-2</c:v>
                </c:pt>
                <c:pt idx="309">
                  <c:v>-2.5093944135397599E-2</c:v>
                </c:pt>
                <c:pt idx="310">
                  <c:v>-8.0152035756244997E-3</c:v>
                </c:pt>
                <c:pt idx="311">
                  <c:v>-3.06570954652109E-2</c:v>
                </c:pt>
                <c:pt idx="312">
                  <c:v>-8.6513282602319504E-3</c:v>
                </c:pt>
                <c:pt idx="313">
                  <c:v>4.0798410831556003E-3</c:v>
                </c:pt>
                <c:pt idx="314">
                  <c:v>-4.0093354210013199E-3</c:v>
                </c:pt>
                <c:pt idx="315">
                  <c:v>-6.1197573199683504E-3</c:v>
                </c:pt>
                <c:pt idx="316">
                  <c:v>3.2359317865579399E-3</c:v>
                </c:pt>
                <c:pt idx="317">
                  <c:v>2.25101014080068E-3</c:v>
                </c:pt>
                <c:pt idx="318">
                  <c:v>1.54753463663887E-3</c:v>
                </c:pt>
                <c:pt idx="319">
                  <c:v>1.6178520833010902E-2</c:v>
                </c:pt>
                <c:pt idx="320">
                  <c:v>9.7055422866257606E-3</c:v>
                </c:pt>
                <c:pt idx="321">
                  <c:v>-8.5794293413670505E-3</c:v>
                </c:pt>
                <c:pt idx="322">
                  <c:v>-1.1604322152861999E-2</c:v>
                </c:pt>
                <c:pt idx="323">
                  <c:v>-5.7676657623623199E-3</c:v>
                </c:pt>
                <c:pt idx="324">
                  <c:v>-3.5170722202643901E-3</c:v>
                </c:pt>
                <c:pt idx="325">
                  <c:v>3.3202329509203397E-2</c:v>
                </c:pt>
                <c:pt idx="326">
                  <c:v>5.0630810676631603E-3</c:v>
                </c:pt>
                <c:pt idx="327">
                  <c:v>-3.2627092722119097E-2</c:v>
                </c:pt>
                <c:pt idx="328">
                  <c:v>-2.95427832256077E-3</c:v>
                </c:pt>
                <c:pt idx="329">
                  <c:v>1.0480963685922801E-2</c:v>
                </c:pt>
                <c:pt idx="330">
                  <c:v>2.0397053258816101E-3</c:v>
                </c:pt>
                <c:pt idx="331">
                  <c:v>6.9629899500845104E-3</c:v>
                </c:pt>
                <c:pt idx="332">
                  <c:v>6.3295501377732101E-4</c:v>
                </c:pt>
                <c:pt idx="333">
                  <c:v>6.2591821851016001E-3</c:v>
                </c:pt>
                <c:pt idx="334">
                  <c:v>-3.4458509142053402E-3</c:v>
                </c:pt>
                <c:pt idx="335">
                  <c:v>5.4854210869432199E-3</c:v>
                </c:pt>
                <c:pt idx="336">
                  <c:v>1.54005298063542E-2</c:v>
                </c:pt>
                <c:pt idx="337">
                  <c:v>1.30778879632807E-2</c:v>
                </c:pt>
                <c:pt idx="338">
                  <c:v>8.2253376958087293E-3</c:v>
                </c:pt>
                <c:pt idx="339">
                  <c:v>8.0137724411989408E-3</c:v>
                </c:pt>
                <c:pt idx="340">
                  <c:v>9.4189426182551793E-3</c:v>
                </c:pt>
                <c:pt idx="341">
                  <c:v>1.4478503288236799E-2</c:v>
                </c:pt>
                <c:pt idx="342">
                  <c:v>5.34081046798852E-3</c:v>
                </c:pt>
                <c:pt idx="343">
                  <c:v>1.3491853239555599E-2</c:v>
                </c:pt>
                <c:pt idx="344">
                  <c:v>5.8316289285330397E-3</c:v>
                </c:pt>
                <c:pt idx="345">
                  <c:v>3.1615421581108298E-3</c:v>
                </c:pt>
                <c:pt idx="346">
                  <c:v>2.05845014862291E-2</c:v>
                </c:pt>
                <c:pt idx="347">
                  <c:v>9.6228543493194502E-3</c:v>
                </c:pt>
                <c:pt idx="348">
                  <c:v>7.3042376517999698E-3</c:v>
                </c:pt>
                <c:pt idx="349">
                  <c:v>-4.7754988816202998E-3</c:v>
                </c:pt>
                <c:pt idx="350">
                  <c:v>-3.27980071172378E-2</c:v>
                </c:pt>
                <c:pt idx="351">
                  <c:v>1.8968666572994201E-3</c:v>
                </c:pt>
                <c:pt idx="352">
                  <c:v>2.3183486051620498E-3</c:v>
                </c:pt>
                <c:pt idx="353">
                  <c:v>4.7770924367386497E-3</c:v>
                </c:pt>
                <c:pt idx="354">
                  <c:v>5.54959228058739E-3</c:v>
                </c:pt>
                <c:pt idx="355">
                  <c:v>8.0078280030935495E-3</c:v>
                </c:pt>
                <c:pt idx="356">
                  <c:v>8.07742528206018E-3</c:v>
                </c:pt>
                <c:pt idx="357">
                  <c:v>9.2004978101410603E-3</c:v>
                </c:pt>
                <c:pt idx="358">
                  <c:v>1.11659890994665E-2</c:v>
                </c:pt>
                <c:pt idx="359">
                  <c:v>1.0111464856339999E-2</c:v>
                </c:pt>
                <c:pt idx="360">
                  <c:v>8.1445231592324491E-3</c:v>
                </c:pt>
                <c:pt idx="361">
                  <c:v>6.1078949105088098E-3</c:v>
                </c:pt>
                <c:pt idx="362">
                  <c:v>1.13726269293977E-2</c:v>
                </c:pt>
                <c:pt idx="363">
                  <c:v>1.29857823231916E-2</c:v>
                </c:pt>
                <c:pt idx="364">
                  <c:v>1.33350177566289E-2</c:v>
                </c:pt>
                <c:pt idx="365">
                  <c:v>9.8946674058427702E-3</c:v>
                </c:pt>
                <c:pt idx="366">
                  <c:v>1.25600725817826E-2</c:v>
                </c:pt>
                <c:pt idx="367">
                  <c:v>1.5154385300246299E-2</c:v>
                </c:pt>
                <c:pt idx="368">
                  <c:v>1.32580779574984E-2</c:v>
                </c:pt>
                <c:pt idx="369">
                  <c:v>1.0170192918038799E-2</c:v>
                </c:pt>
                <c:pt idx="370">
                  <c:v>1.17821976603922E-2</c:v>
                </c:pt>
                <c:pt idx="371">
                  <c:v>9.8173413517637607E-3</c:v>
                </c:pt>
                <c:pt idx="372">
                  <c:v>1.33222268031985E-2</c:v>
                </c:pt>
                <c:pt idx="373">
                  <c:v>1.08666847077002E-2</c:v>
                </c:pt>
                <c:pt idx="374">
                  <c:v>8.2017030100249994E-3</c:v>
                </c:pt>
                <c:pt idx="375">
                  <c:v>1.33880068692391E-2</c:v>
                </c:pt>
                <c:pt idx="376">
                  <c:v>6.0273008695432796E-3</c:v>
                </c:pt>
                <c:pt idx="377">
                  <c:v>1.10026651678747E-2</c:v>
                </c:pt>
                <c:pt idx="378">
                  <c:v>1.53459782325357E-2</c:v>
                </c:pt>
                <c:pt idx="379">
                  <c:v>1.5133436978693401E-2</c:v>
                </c:pt>
                <c:pt idx="380">
                  <c:v>1.2819444084457E-2</c:v>
                </c:pt>
                <c:pt idx="381">
                  <c:v>8.6852858649774291E-3</c:v>
                </c:pt>
                <c:pt idx="382">
                  <c:v>1.23264319321822E-2</c:v>
                </c:pt>
                <c:pt idx="383">
                  <c:v>1.2184856883953901E-2</c:v>
                </c:pt>
                <c:pt idx="384">
                  <c:v>8.7524226705952193E-3</c:v>
                </c:pt>
                <c:pt idx="385">
                  <c:v>1.1272133814931201E-2</c:v>
                </c:pt>
                <c:pt idx="386">
                  <c:v>1.6591270891350301E-2</c:v>
                </c:pt>
                <c:pt idx="387">
                  <c:v>1.1408981177980801E-2</c:v>
                </c:pt>
                <c:pt idx="388">
                  <c:v>9.5180640257771596E-3</c:v>
                </c:pt>
                <c:pt idx="389">
                  <c:v>9.2372417596105795E-3</c:v>
                </c:pt>
                <c:pt idx="390">
                  <c:v>2.1201710131338598E-2</c:v>
                </c:pt>
                <c:pt idx="391">
                  <c:v>9.9340087992931397E-3</c:v>
                </c:pt>
                <c:pt idx="392">
                  <c:v>7.7645454068516898E-3</c:v>
                </c:pt>
                <c:pt idx="393">
                  <c:v>1.2590177143792399E-2</c:v>
                </c:pt>
                <c:pt idx="394">
                  <c:v>1.16094794896864E-2</c:v>
                </c:pt>
                <c:pt idx="395">
                  <c:v>-2.0978551528916801E-4</c:v>
                </c:pt>
              </c:numCache>
            </c:numRef>
          </c:val>
          <c:smooth val="0"/>
          <c:extLst>
            <c:ext xmlns:c16="http://schemas.microsoft.com/office/drawing/2014/chart" uri="{C3380CC4-5D6E-409C-BE32-E72D297353CC}">
              <c16:uniqueId val="{00000000-D759-4B6D-86CF-73EB32AFF265}"/>
            </c:ext>
          </c:extLst>
        </c:ser>
        <c:dLbls>
          <c:showLegendKey val="0"/>
          <c:showVal val="0"/>
          <c:showCatName val="0"/>
          <c:showSerName val="0"/>
          <c:showPercent val="0"/>
          <c:showBubbleSize val="0"/>
        </c:dLbls>
        <c:smooth val="0"/>
        <c:axId val="349007464"/>
        <c:axId val="349008120"/>
      </c:lineChart>
      <c:catAx>
        <c:axId val="34900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08120"/>
        <c:crosses val="autoZero"/>
        <c:auto val="1"/>
        <c:lblAlgn val="ctr"/>
        <c:lblOffset val="100"/>
        <c:noMultiLvlLbl val="0"/>
      </c:catAx>
      <c:valAx>
        <c:axId val="34900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0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@ZDF</c:v>
                </c:pt>
              </c:strCache>
            </c:strRef>
          </c:tx>
          <c:spPr>
            <a:ln w="28575" cap="rnd">
              <a:solidFill>
                <a:schemeClr val="accent1"/>
              </a:solidFill>
              <a:round/>
            </a:ln>
            <a:effectLst/>
          </c:spPr>
          <c:marker>
            <c:symbol val="none"/>
          </c:marker>
          <c:cat>
            <c:strRef>
              <c:f>Sheet1!$A$2:$A$397</c:f>
              <c:strCache>
                <c:ptCount val="39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pt idx="365">
                  <c:v>01.01.2023</c:v>
                </c:pt>
                <c:pt idx="366">
                  <c:v>02.01.2023</c:v>
                </c:pt>
                <c:pt idx="367">
                  <c:v>03.01.2023</c:v>
                </c:pt>
                <c:pt idx="368">
                  <c:v>04.01.2023</c:v>
                </c:pt>
                <c:pt idx="369">
                  <c:v>05.01.2023</c:v>
                </c:pt>
                <c:pt idx="370">
                  <c:v>06.01.2023</c:v>
                </c:pt>
                <c:pt idx="371">
                  <c:v>07.01.2023</c:v>
                </c:pt>
                <c:pt idx="372">
                  <c:v>08.01.2023</c:v>
                </c:pt>
                <c:pt idx="373">
                  <c:v>09.01.2023</c:v>
                </c:pt>
                <c:pt idx="374">
                  <c:v>10.01.2023</c:v>
                </c:pt>
                <c:pt idx="375">
                  <c:v>11.01.2023</c:v>
                </c:pt>
                <c:pt idx="376">
                  <c:v>12.01.2023</c:v>
                </c:pt>
                <c:pt idx="377">
                  <c:v>13.01.2023</c:v>
                </c:pt>
                <c:pt idx="378">
                  <c:v>14.01.2023</c:v>
                </c:pt>
                <c:pt idx="379">
                  <c:v>15.01.2023</c:v>
                </c:pt>
                <c:pt idx="380">
                  <c:v>16.01.2023</c:v>
                </c:pt>
                <c:pt idx="381">
                  <c:v>17.01.2023</c:v>
                </c:pt>
                <c:pt idx="382">
                  <c:v>18.01.2023</c:v>
                </c:pt>
                <c:pt idx="383">
                  <c:v>19.01.2023</c:v>
                </c:pt>
                <c:pt idx="384">
                  <c:v>20.01.2023</c:v>
                </c:pt>
                <c:pt idx="385">
                  <c:v>21.01.2023</c:v>
                </c:pt>
                <c:pt idx="386">
                  <c:v>22.01.2023</c:v>
                </c:pt>
                <c:pt idx="387">
                  <c:v>23.01.2023</c:v>
                </c:pt>
                <c:pt idx="388">
                  <c:v>24.01.2023</c:v>
                </c:pt>
                <c:pt idx="389">
                  <c:v>25.01.2023</c:v>
                </c:pt>
                <c:pt idx="390">
                  <c:v>26.01.2023</c:v>
                </c:pt>
                <c:pt idx="391">
                  <c:v>27.01.2023</c:v>
                </c:pt>
                <c:pt idx="392">
                  <c:v>28.01.2023</c:v>
                </c:pt>
                <c:pt idx="393">
                  <c:v>29.01.2023</c:v>
                </c:pt>
                <c:pt idx="394">
                  <c:v>30.01.2023</c:v>
                </c:pt>
                <c:pt idx="395">
                  <c:v>31.01.2023</c:v>
                </c:pt>
              </c:strCache>
            </c:strRef>
          </c:cat>
          <c:val>
            <c:numRef>
              <c:f>Sheet1!$B$2:$B$397</c:f>
              <c:numCache>
                <c:formatCode>General</c:formatCode>
                <c:ptCount val="396"/>
                <c:pt idx="0">
                  <c:v>5.8742946606216801E-3</c:v>
                </c:pt>
                <c:pt idx="1">
                  <c:v>9.9751970101409505E-3</c:v>
                </c:pt>
                <c:pt idx="2">
                  <c:v>3.45502380938236E-3</c:v>
                </c:pt>
                <c:pt idx="3">
                  <c:v>3.4016512346026098E-3</c:v>
                </c:pt>
                <c:pt idx="4">
                  <c:v>3.5028072426660901E-3</c:v>
                </c:pt>
                <c:pt idx="5">
                  <c:v>3.2535154202892498E-3</c:v>
                </c:pt>
                <c:pt idx="6">
                  <c:v>2.5076485484284701E-3</c:v>
                </c:pt>
                <c:pt idx="7">
                  <c:v>4.93310453430423E-3</c:v>
                </c:pt>
                <c:pt idx="8">
                  <c:v>4.45602761988212E-3</c:v>
                </c:pt>
                <c:pt idx="9">
                  <c:v>4.0594231083756899E-3</c:v>
                </c:pt>
                <c:pt idx="10">
                  <c:v>3.8814322646302901E-3</c:v>
                </c:pt>
                <c:pt idx="11">
                  <c:v>2.9191507516813202E-3</c:v>
                </c:pt>
                <c:pt idx="12">
                  <c:v>3.5297997418631301E-3</c:v>
                </c:pt>
                <c:pt idx="13">
                  <c:v>2.3656047288611202E-3</c:v>
                </c:pt>
                <c:pt idx="14">
                  <c:v>4.0959752460951702E-3</c:v>
                </c:pt>
                <c:pt idx="15">
                  <c:v>1.45111174607639E-2</c:v>
                </c:pt>
                <c:pt idx="16">
                  <c:v>3.7725288108191499E-3</c:v>
                </c:pt>
                <c:pt idx="17">
                  <c:v>3.5201147235297899E-3</c:v>
                </c:pt>
                <c:pt idx="18">
                  <c:v>4.4980287171098804E-3</c:v>
                </c:pt>
                <c:pt idx="19">
                  <c:v>3.9988220292489496E-3</c:v>
                </c:pt>
                <c:pt idx="20">
                  <c:v>1.9210345769079601E-3</c:v>
                </c:pt>
                <c:pt idx="21">
                  <c:v>2.0921158613764002E-3</c:v>
                </c:pt>
                <c:pt idx="22">
                  <c:v>5.20235704723657E-3</c:v>
                </c:pt>
                <c:pt idx="23">
                  <c:v>2.9341608449358898E-3</c:v>
                </c:pt>
                <c:pt idx="24">
                  <c:v>3.0132372037457401E-3</c:v>
                </c:pt>
                <c:pt idx="25">
                  <c:v>5.9841966129604296E-3</c:v>
                </c:pt>
                <c:pt idx="26">
                  <c:v>4.2854654923620396E-3</c:v>
                </c:pt>
                <c:pt idx="27">
                  <c:v>7.3824757828142799E-3</c:v>
                </c:pt>
                <c:pt idx="28">
                  <c:v>2.7032057437440201E-3</c:v>
                </c:pt>
                <c:pt idx="29">
                  <c:v>2.1895670072006501E-3</c:v>
                </c:pt>
                <c:pt idx="30">
                  <c:v>2.20750222614667E-3</c:v>
                </c:pt>
                <c:pt idx="31">
                  <c:v>3.3864149212027902E-3</c:v>
                </c:pt>
                <c:pt idx="32">
                  <c:v>1.8389584338237099E-3</c:v>
                </c:pt>
                <c:pt idx="33">
                  <c:v>1.8864769761505701E-3</c:v>
                </c:pt>
                <c:pt idx="34">
                  <c:v>3.4634208830600899E-3</c:v>
                </c:pt>
                <c:pt idx="35">
                  <c:v>2.4280043915209902E-3</c:v>
                </c:pt>
                <c:pt idx="36">
                  <c:v>4.2519572573460097E-3</c:v>
                </c:pt>
                <c:pt idx="37">
                  <c:v>3.3784725643553801E-3</c:v>
                </c:pt>
                <c:pt idx="38">
                  <c:v>3.7831706991939898E-3</c:v>
                </c:pt>
                <c:pt idx="39">
                  <c:v>2.5490232576473402E-3</c:v>
                </c:pt>
                <c:pt idx="40">
                  <c:v>1.61137681070259E-3</c:v>
                </c:pt>
                <c:pt idx="41">
                  <c:v>7.2757404050845104E-3</c:v>
                </c:pt>
                <c:pt idx="42">
                  <c:v>3.0299069591217202E-3</c:v>
                </c:pt>
                <c:pt idx="43">
                  <c:v>1.0305958205762999E-2</c:v>
                </c:pt>
                <c:pt idx="44">
                  <c:v>3.3591404566943599E-3</c:v>
                </c:pt>
                <c:pt idx="45">
                  <c:v>3.2777589001997398E-3</c:v>
                </c:pt>
                <c:pt idx="46">
                  <c:v>1.49062712443708E-3</c:v>
                </c:pt>
                <c:pt idx="47">
                  <c:v>1.6349340824304E-3</c:v>
                </c:pt>
                <c:pt idx="48">
                  <c:v>2.1112375789887699E-3</c:v>
                </c:pt>
                <c:pt idx="49">
                  <c:v>3.0998009640579101E-3</c:v>
                </c:pt>
                <c:pt idx="50">
                  <c:v>2.0950979269987301E-3</c:v>
                </c:pt>
                <c:pt idx="51">
                  <c:v>2.2907403397040699E-3</c:v>
                </c:pt>
                <c:pt idx="52">
                  <c:v>3.0383693665314202E-3</c:v>
                </c:pt>
                <c:pt idx="53">
                  <c:v>2.4905692211852301E-3</c:v>
                </c:pt>
                <c:pt idx="54">
                  <c:v>8.8575863188464204E-3</c:v>
                </c:pt>
                <c:pt idx="55">
                  <c:v>7.62233477294323E-3</c:v>
                </c:pt>
                <c:pt idx="56">
                  <c:v>1.0530357387033401E-2</c:v>
                </c:pt>
                <c:pt idx="57">
                  <c:v>1.0035973774962299E-2</c:v>
                </c:pt>
                <c:pt idx="58">
                  <c:v>5.26935556949469E-3</c:v>
                </c:pt>
                <c:pt idx="59">
                  <c:v>3.3465518305133501E-3</c:v>
                </c:pt>
                <c:pt idx="60">
                  <c:v>8.4675682596799199E-3</c:v>
                </c:pt>
                <c:pt idx="61">
                  <c:v>2.5793859341886002E-3</c:v>
                </c:pt>
                <c:pt idx="62">
                  <c:v>3.0527982681597498E-3</c:v>
                </c:pt>
                <c:pt idx="63">
                  <c:v>3.1667257300675702E-3</c:v>
                </c:pt>
                <c:pt idx="64">
                  <c:v>4.9477640496378697E-3</c:v>
                </c:pt>
                <c:pt idx="65">
                  <c:v>3.2901880013424E-3</c:v>
                </c:pt>
                <c:pt idx="66">
                  <c:v>3.0098360895332598E-3</c:v>
                </c:pt>
                <c:pt idx="67">
                  <c:v>2.0399621808750499E-3</c:v>
                </c:pt>
                <c:pt idx="68">
                  <c:v>3.0239928582658799E-3</c:v>
                </c:pt>
                <c:pt idx="69">
                  <c:v>4.0144344464751796E-3</c:v>
                </c:pt>
                <c:pt idx="70">
                  <c:v>2.8960860743721599E-3</c:v>
                </c:pt>
                <c:pt idx="71">
                  <c:v>2.5254514449593798E-3</c:v>
                </c:pt>
                <c:pt idx="72">
                  <c:v>2.9226100159121201E-3</c:v>
                </c:pt>
                <c:pt idx="73">
                  <c:v>3.71723909719195E-3</c:v>
                </c:pt>
                <c:pt idx="74">
                  <c:v>3.6294570709738301E-3</c:v>
                </c:pt>
                <c:pt idx="75">
                  <c:v>2.5656038344685902E-3</c:v>
                </c:pt>
                <c:pt idx="76">
                  <c:v>7.7823267330467396E-3</c:v>
                </c:pt>
                <c:pt idx="77">
                  <c:v>2.6559864479201098E-3</c:v>
                </c:pt>
                <c:pt idx="78">
                  <c:v>1.8969049505693999E-3</c:v>
                </c:pt>
                <c:pt idx="79">
                  <c:v>2.4603555516771601E-3</c:v>
                </c:pt>
                <c:pt idx="80">
                  <c:v>2.2704964311822599E-3</c:v>
                </c:pt>
                <c:pt idx="81">
                  <c:v>1.6765490998724201E-3</c:v>
                </c:pt>
                <c:pt idx="82">
                  <c:v>2.18556876212963E-3</c:v>
                </c:pt>
                <c:pt idx="83">
                  <c:v>3.9534354324682998E-3</c:v>
                </c:pt>
                <c:pt idx="84">
                  <c:v>6.3920738284527203E-3</c:v>
                </c:pt>
                <c:pt idx="85">
                  <c:v>6.3714731679186303E-3</c:v>
                </c:pt>
                <c:pt idx="86">
                  <c:v>3.2274456167163501E-3</c:v>
                </c:pt>
                <c:pt idx="87">
                  <c:v>3.5506784033827099E-3</c:v>
                </c:pt>
                <c:pt idx="88">
                  <c:v>1.3174837801557199E-3</c:v>
                </c:pt>
                <c:pt idx="89">
                  <c:v>5.3433736931667898E-3</c:v>
                </c:pt>
                <c:pt idx="90">
                  <c:v>2.2306596368848802E-3</c:v>
                </c:pt>
                <c:pt idx="91">
                  <c:v>2.8708330613596801E-3</c:v>
                </c:pt>
                <c:pt idx="92">
                  <c:v>2.3250513650250899E-3</c:v>
                </c:pt>
                <c:pt idx="93">
                  <c:v>3.0274688436936802E-3</c:v>
                </c:pt>
                <c:pt idx="94">
                  <c:v>3.68502516530598E-3</c:v>
                </c:pt>
                <c:pt idx="95">
                  <c:v>3.3880067347778599E-3</c:v>
                </c:pt>
                <c:pt idx="96">
                  <c:v>2.0071049445858002E-3</c:v>
                </c:pt>
                <c:pt idx="97">
                  <c:v>4.0209743377742097E-3</c:v>
                </c:pt>
                <c:pt idx="98">
                  <c:v>3.0658546615311998E-3</c:v>
                </c:pt>
                <c:pt idx="99">
                  <c:v>2.97293411833267E-3</c:v>
                </c:pt>
                <c:pt idx="100">
                  <c:v>1.50720116601905E-3</c:v>
                </c:pt>
                <c:pt idx="101">
                  <c:v>1.68584195982744E-3</c:v>
                </c:pt>
                <c:pt idx="102">
                  <c:v>2.08749748102209E-3</c:v>
                </c:pt>
                <c:pt idx="103">
                  <c:v>4.4490952319936198E-3</c:v>
                </c:pt>
                <c:pt idx="104">
                  <c:v>2.2983305302855602E-3</c:v>
                </c:pt>
                <c:pt idx="105">
                  <c:v>3.1502093516421201E-3</c:v>
                </c:pt>
                <c:pt idx="106">
                  <c:v>3.0965306095421799E-3</c:v>
                </c:pt>
                <c:pt idx="107">
                  <c:v>2.9369657340356098E-3</c:v>
                </c:pt>
                <c:pt idx="108">
                  <c:v>1.8141671835388399E-3</c:v>
                </c:pt>
                <c:pt idx="109">
                  <c:v>1.97540859128166E-3</c:v>
                </c:pt>
                <c:pt idx="110">
                  <c:v>1.62395777998476E-3</c:v>
                </c:pt>
                <c:pt idx="111">
                  <c:v>7.1223426517917701E-3</c:v>
                </c:pt>
                <c:pt idx="112">
                  <c:v>2.0129434427826201E-3</c:v>
                </c:pt>
                <c:pt idx="113">
                  <c:v>2.90090687604585E-3</c:v>
                </c:pt>
                <c:pt idx="114">
                  <c:v>3.2670876618037799E-3</c:v>
                </c:pt>
                <c:pt idx="115">
                  <c:v>2.8117308294029202E-3</c:v>
                </c:pt>
                <c:pt idx="116">
                  <c:v>4.8807066843996796E-3</c:v>
                </c:pt>
                <c:pt idx="117">
                  <c:v>5.4839806531646103E-3</c:v>
                </c:pt>
                <c:pt idx="118">
                  <c:v>5.5145122208175301E-3</c:v>
                </c:pt>
                <c:pt idx="119">
                  <c:v>9.7920415182560401E-3</c:v>
                </c:pt>
                <c:pt idx="120">
                  <c:v>2.7653805547557301E-3</c:v>
                </c:pt>
                <c:pt idx="121">
                  <c:v>2.19905458245391E-3</c:v>
                </c:pt>
                <c:pt idx="122">
                  <c:v>1.8376761809767901E-3</c:v>
                </c:pt>
                <c:pt idx="123">
                  <c:v>2.3201589075037199E-3</c:v>
                </c:pt>
                <c:pt idx="124">
                  <c:v>2.5175980100905302E-3</c:v>
                </c:pt>
                <c:pt idx="125">
                  <c:v>3.6483495762258899E-3</c:v>
                </c:pt>
                <c:pt idx="126">
                  <c:v>3.2861857953360601E-3</c:v>
                </c:pt>
                <c:pt idx="127">
                  <c:v>2.12092127068348E-3</c:v>
                </c:pt>
                <c:pt idx="128">
                  <c:v>1.9016737931510899E-3</c:v>
                </c:pt>
                <c:pt idx="129">
                  <c:v>1.8831092289602099E-3</c:v>
                </c:pt>
                <c:pt idx="130">
                  <c:v>2.8962030992966499E-3</c:v>
                </c:pt>
                <c:pt idx="131">
                  <c:v>2.0969493502462E-3</c:v>
                </c:pt>
                <c:pt idx="132">
                  <c:v>6.4879219035261096E-3</c:v>
                </c:pt>
                <c:pt idx="133">
                  <c:v>2.0186941132437101E-3</c:v>
                </c:pt>
                <c:pt idx="134">
                  <c:v>2.10553044282762E-3</c:v>
                </c:pt>
                <c:pt idx="135">
                  <c:v>3.62302099460864E-3</c:v>
                </c:pt>
                <c:pt idx="136">
                  <c:v>4.7900630966932001E-3</c:v>
                </c:pt>
                <c:pt idx="137">
                  <c:v>2.3044311534546201E-3</c:v>
                </c:pt>
                <c:pt idx="138">
                  <c:v>2.7388963909346798E-3</c:v>
                </c:pt>
                <c:pt idx="139">
                  <c:v>5.5613228533293799E-3</c:v>
                </c:pt>
                <c:pt idx="140">
                  <c:v>1.82749551855675E-3</c:v>
                </c:pt>
                <c:pt idx="141">
                  <c:v>3.4568645156502101E-3</c:v>
                </c:pt>
                <c:pt idx="142">
                  <c:v>2.3767457915648202E-3</c:v>
                </c:pt>
                <c:pt idx="143">
                  <c:v>1.6089559873379399E-3</c:v>
                </c:pt>
                <c:pt idx="144">
                  <c:v>2.3863231031243199E-3</c:v>
                </c:pt>
                <c:pt idx="145">
                  <c:v>1.65053803951962E-3</c:v>
                </c:pt>
                <c:pt idx="146">
                  <c:v>4.6119362258588504E-3</c:v>
                </c:pt>
                <c:pt idx="147">
                  <c:v>4.0359178753493303E-3</c:v>
                </c:pt>
                <c:pt idx="148">
                  <c:v>2.2180563417399501E-3</c:v>
                </c:pt>
                <c:pt idx="149">
                  <c:v>3.5607351861677598E-3</c:v>
                </c:pt>
                <c:pt idx="150">
                  <c:v>2.7018761780359499E-3</c:v>
                </c:pt>
                <c:pt idx="151">
                  <c:v>4.3609613624561398E-3</c:v>
                </c:pt>
                <c:pt idx="152">
                  <c:v>4.5956635363007502E-3</c:v>
                </c:pt>
                <c:pt idx="153">
                  <c:v>1.8646199832757901E-3</c:v>
                </c:pt>
                <c:pt idx="154">
                  <c:v>2.47405647015965E-3</c:v>
                </c:pt>
                <c:pt idx="155">
                  <c:v>2.7914310340341501E-3</c:v>
                </c:pt>
                <c:pt idx="156">
                  <c:v>2.4696651428832701E-3</c:v>
                </c:pt>
                <c:pt idx="157">
                  <c:v>4.4521203492010903E-3</c:v>
                </c:pt>
                <c:pt idx="158">
                  <c:v>2.84778417627745E-3</c:v>
                </c:pt>
                <c:pt idx="159">
                  <c:v>1.0881159558913001E-3</c:v>
                </c:pt>
                <c:pt idx="160">
                  <c:v>1.4788374773899099E-3</c:v>
                </c:pt>
                <c:pt idx="161">
                  <c:v>1.02271375596903E-3</c:v>
                </c:pt>
                <c:pt idx="162">
                  <c:v>2.5728852804516602E-3</c:v>
                </c:pt>
                <c:pt idx="163">
                  <c:v>1.4523727570040399E-3</c:v>
                </c:pt>
                <c:pt idx="164">
                  <c:v>3.2712301042949299E-3</c:v>
                </c:pt>
                <c:pt idx="165">
                  <c:v>1.4236004664395601E-3</c:v>
                </c:pt>
                <c:pt idx="166">
                  <c:v>2.4806830642204601E-3</c:v>
                </c:pt>
                <c:pt idx="167">
                  <c:v>2.7714062487691599E-3</c:v>
                </c:pt>
                <c:pt idx="168">
                  <c:v>3.5025086793000399E-3</c:v>
                </c:pt>
                <c:pt idx="169">
                  <c:v>4.7842049176376996E-3</c:v>
                </c:pt>
                <c:pt idx="170">
                  <c:v>2.0129040569410298E-3</c:v>
                </c:pt>
                <c:pt idx="171">
                  <c:v>1.9872838058169399E-3</c:v>
                </c:pt>
                <c:pt idx="172">
                  <c:v>1.1687930351384501E-3</c:v>
                </c:pt>
                <c:pt idx="173">
                  <c:v>3.5016270330758499E-2</c:v>
                </c:pt>
                <c:pt idx="174">
                  <c:v>1.0926112231073701E-3</c:v>
                </c:pt>
                <c:pt idx="175">
                  <c:v>1.3590601026448E-3</c:v>
                </c:pt>
                <c:pt idx="176">
                  <c:v>1.0887060180648899E-3</c:v>
                </c:pt>
                <c:pt idx="177">
                  <c:v>1.5971067100889001E-3</c:v>
                </c:pt>
                <c:pt idx="178">
                  <c:v>2.33585772814954E-3</c:v>
                </c:pt>
                <c:pt idx="179">
                  <c:v>5.31938852770908E-3</c:v>
                </c:pt>
                <c:pt idx="180">
                  <c:v>2.0475520213525502E-3</c:v>
                </c:pt>
                <c:pt idx="181">
                  <c:v>1.7929563145300501E-3</c:v>
                </c:pt>
                <c:pt idx="182">
                  <c:v>3.41830797864889E-2</c:v>
                </c:pt>
                <c:pt idx="183">
                  <c:v>2.35848382365974E-3</c:v>
                </c:pt>
                <c:pt idx="184">
                  <c:v>1.85091620352074E-3</c:v>
                </c:pt>
                <c:pt idx="185">
                  <c:v>3.5863727192423701E-3</c:v>
                </c:pt>
                <c:pt idx="186">
                  <c:v>1.7073345823081401E-3</c:v>
                </c:pt>
                <c:pt idx="187">
                  <c:v>1.2863124209900501E-3</c:v>
                </c:pt>
                <c:pt idx="188">
                  <c:v>8.6399349105055201E-3</c:v>
                </c:pt>
                <c:pt idx="189">
                  <c:v>1.82781179373233E-3</c:v>
                </c:pt>
                <c:pt idx="190">
                  <c:v>1.9243201925927501E-3</c:v>
                </c:pt>
                <c:pt idx="191">
                  <c:v>2.0928392042353899E-3</c:v>
                </c:pt>
                <c:pt idx="192">
                  <c:v>1.82841731911167E-3</c:v>
                </c:pt>
                <c:pt idx="193">
                  <c:v>2.0076511346680801E-3</c:v>
                </c:pt>
                <c:pt idx="194">
                  <c:v>1.85677680685808E-3</c:v>
                </c:pt>
                <c:pt idx="195">
                  <c:v>3.2848484935042101E-3</c:v>
                </c:pt>
                <c:pt idx="196">
                  <c:v>2.2299648505909801E-3</c:v>
                </c:pt>
                <c:pt idx="197">
                  <c:v>2.28462582469638E-3</c:v>
                </c:pt>
                <c:pt idx="198">
                  <c:v>1.5120970358744701E-3</c:v>
                </c:pt>
                <c:pt idx="199">
                  <c:v>2.5697050335525E-3</c:v>
                </c:pt>
                <c:pt idx="200">
                  <c:v>1.51836018657143E-3</c:v>
                </c:pt>
                <c:pt idx="201">
                  <c:v>1.4274111472246101E-3</c:v>
                </c:pt>
                <c:pt idx="202">
                  <c:v>1.06396457724568E-3</c:v>
                </c:pt>
                <c:pt idx="203">
                  <c:v>1.74108123999235E-3</c:v>
                </c:pt>
                <c:pt idx="204">
                  <c:v>1.65887885475285E-3</c:v>
                </c:pt>
                <c:pt idx="205">
                  <c:v>1.12111325323013E-3</c:v>
                </c:pt>
                <c:pt idx="206">
                  <c:v>1.4766739026065799E-3</c:v>
                </c:pt>
                <c:pt idx="207">
                  <c:v>7.0706047587220803E-3</c:v>
                </c:pt>
                <c:pt idx="208">
                  <c:v>2.6843426958970398E-3</c:v>
                </c:pt>
                <c:pt idx="209">
                  <c:v>7.8090902088985099E-3</c:v>
                </c:pt>
                <c:pt idx="210">
                  <c:v>1.8475388869660799E-3</c:v>
                </c:pt>
                <c:pt idx="211">
                  <c:v>3.3226452534301301E-3</c:v>
                </c:pt>
                <c:pt idx="212">
                  <c:v>2.06108966051131E-3</c:v>
                </c:pt>
                <c:pt idx="213">
                  <c:v>3.2151131705578299E-3</c:v>
                </c:pt>
                <c:pt idx="214">
                  <c:v>2.9313692505959E-3</c:v>
                </c:pt>
                <c:pt idx="215">
                  <c:v>2.6823778852327102E-3</c:v>
                </c:pt>
                <c:pt idx="216">
                  <c:v>1.60340806165068E-3</c:v>
                </c:pt>
                <c:pt idx="217">
                  <c:v>2.0307028013010699E-3</c:v>
                </c:pt>
                <c:pt idx="218">
                  <c:v>4.23604538147205E-3</c:v>
                </c:pt>
                <c:pt idx="219">
                  <c:v>1.78780531583611E-3</c:v>
                </c:pt>
                <c:pt idx="220">
                  <c:v>2.73473887516772E-3</c:v>
                </c:pt>
                <c:pt idx="221">
                  <c:v>1.89884834847665E-3</c:v>
                </c:pt>
                <c:pt idx="222">
                  <c:v>2.3624233078107502E-3</c:v>
                </c:pt>
                <c:pt idx="223">
                  <c:v>1.9384558873698E-3</c:v>
                </c:pt>
                <c:pt idx="224">
                  <c:v>3.0369485120968999E-3</c:v>
                </c:pt>
                <c:pt idx="225">
                  <c:v>3.2311281476810599E-3</c:v>
                </c:pt>
                <c:pt idx="226">
                  <c:v>3.3539480166520901E-3</c:v>
                </c:pt>
                <c:pt idx="227">
                  <c:v>3.7192028978476599E-3</c:v>
                </c:pt>
                <c:pt idx="228">
                  <c:v>2.5391217648428502E-3</c:v>
                </c:pt>
                <c:pt idx="229">
                  <c:v>1.0064354970866701E-2</c:v>
                </c:pt>
                <c:pt idx="230">
                  <c:v>1.68894413612819E-3</c:v>
                </c:pt>
                <c:pt idx="231">
                  <c:v>3.3180253862122298E-3</c:v>
                </c:pt>
                <c:pt idx="232">
                  <c:v>4.6159715459002503E-3</c:v>
                </c:pt>
                <c:pt idx="233">
                  <c:v>3.9406059862306204E-3</c:v>
                </c:pt>
                <c:pt idx="234">
                  <c:v>3.2273461029647798E-3</c:v>
                </c:pt>
                <c:pt idx="235">
                  <c:v>1.9655831112551699E-2</c:v>
                </c:pt>
                <c:pt idx="236">
                  <c:v>2.49248229449513E-3</c:v>
                </c:pt>
                <c:pt idx="237">
                  <c:v>3.6701279524995502E-3</c:v>
                </c:pt>
                <c:pt idx="238">
                  <c:v>4.5515444355031399E-3</c:v>
                </c:pt>
                <c:pt idx="239">
                  <c:v>2.68213089017248E-3</c:v>
                </c:pt>
                <c:pt idx="240">
                  <c:v>4.7956990260600097E-3</c:v>
                </c:pt>
                <c:pt idx="241">
                  <c:v>2.2780901421554098E-3</c:v>
                </c:pt>
                <c:pt idx="242">
                  <c:v>2.1699516252887E-3</c:v>
                </c:pt>
                <c:pt idx="243">
                  <c:v>2.9351290848480399E-3</c:v>
                </c:pt>
                <c:pt idx="244">
                  <c:v>5.7300673486925203E-3</c:v>
                </c:pt>
                <c:pt idx="245">
                  <c:v>2.45749231678895E-3</c:v>
                </c:pt>
                <c:pt idx="246">
                  <c:v>2.5603235113863098E-3</c:v>
                </c:pt>
                <c:pt idx="247">
                  <c:v>2.4294519085561401E-3</c:v>
                </c:pt>
                <c:pt idx="248">
                  <c:v>2.11686260012269E-3</c:v>
                </c:pt>
                <c:pt idx="249">
                  <c:v>1.18623801440261E-3</c:v>
                </c:pt>
                <c:pt idx="250">
                  <c:v>5.4928003898848301E-3</c:v>
                </c:pt>
                <c:pt idx="251">
                  <c:v>1.51704621177965E-3</c:v>
                </c:pt>
                <c:pt idx="252">
                  <c:v>1.90775896794374E-3</c:v>
                </c:pt>
                <c:pt idx="253">
                  <c:v>1.9487707154327101E-3</c:v>
                </c:pt>
                <c:pt idx="254">
                  <c:v>4.0058794319673902E-3</c:v>
                </c:pt>
                <c:pt idx="255">
                  <c:v>1.7061912662843901E-3</c:v>
                </c:pt>
                <c:pt idx="256">
                  <c:v>2.6265233631160398E-3</c:v>
                </c:pt>
                <c:pt idx="257">
                  <c:v>2.6278956435015202E-3</c:v>
                </c:pt>
                <c:pt idx="258">
                  <c:v>8.8474063207309005E-3</c:v>
                </c:pt>
                <c:pt idx="259">
                  <c:v>2.4075551914325001E-3</c:v>
                </c:pt>
                <c:pt idx="260">
                  <c:v>3.3451801087448999E-3</c:v>
                </c:pt>
                <c:pt idx="261">
                  <c:v>2.87855268258695E-3</c:v>
                </c:pt>
                <c:pt idx="262">
                  <c:v>1.5491305170769599E-3</c:v>
                </c:pt>
                <c:pt idx="263">
                  <c:v>2.83039161298357E-3</c:v>
                </c:pt>
                <c:pt idx="264">
                  <c:v>2.27954411004318E-3</c:v>
                </c:pt>
                <c:pt idx="265">
                  <c:v>3.9993757887434502E-3</c:v>
                </c:pt>
                <c:pt idx="266">
                  <c:v>2.15079766898316E-3</c:v>
                </c:pt>
                <c:pt idx="267">
                  <c:v>1.5680762300979601E-3</c:v>
                </c:pt>
                <c:pt idx="268">
                  <c:v>1.689069810174E-3</c:v>
                </c:pt>
                <c:pt idx="269">
                  <c:v>1.7826925984668601E-3</c:v>
                </c:pt>
                <c:pt idx="270">
                  <c:v>1.71652597746618E-3</c:v>
                </c:pt>
                <c:pt idx="271">
                  <c:v>1.9003447649129099E-3</c:v>
                </c:pt>
                <c:pt idx="272">
                  <c:v>1.09243747640781E-2</c:v>
                </c:pt>
                <c:pt idx="273">
                  <c:v>3.84393076381214E-3</c:v>
                </c:pt>
                <c:pt idx="274">
                  <c:v>1.4608801697161701E-3</c:v>
                </c:pt>
                <c:pt idx="275">
                  <c:v>1.6874439821514299E-3</c:v>
                </c:pt>
                <c:pt idx="276">
                  <c:v>1.9679443727723999E-3</c:v>
                </c:pt>
                <c:pt idx="277">
                  <c:v>9.3906447083070606E-3</c:v>
                </c:pt>
                <c:pt idx="278">
                  <c:v>1.9957678874221998E-3</c:v>
                </c:pt>
                <c:pt idx="279">
                  <c:v>3.64194467627576E-3</c:v>
                </c:pt>
                <c:pt idx="280">
                  <c:v>1.8195580191061301E-3</c:v>
                </c:pt>
                <c:pt idx="281">
                  <c:v>2.9006339118160299E-3</c:v>
                </c:pt>
                <c:pt idx="282">
                  <c:v>2.2894692165013699E-3</c:v>
                </c:pt>
                <c:pt idx="283">
                  <c:v>2.5119989031720702E-3</c:v>
                </c:pt>
                <c:pt idx="284">
                  <c:v>6.2873101559272997E-3</c:v>
                </c:pt>
                <c:pt idx="285">
                  <c:v>7.6569193203612795E-4</c:v>
                </c:pt>
                <c:pt idx="286">
                  <c:v>3.8192256651964698E-3</c:v>
                </c:pt>
                <c:pt idx="287">
                  <c:v>1.4462539399221E-3</c:v>
                </c:pt>
                <c:pt idx="288">
                  <c:v>3.6481075354183202E-3</c:v>
                </c:pt>
                <c:pt idx="289">
                  <c:v>2.7373373518477699E-3</c:v>
                </c:pt>
                <c:pt idx="290">
                  <c:v>3.2108278838271298E-3</c:v>
                </c:pt>
                <c:pt idx="291">
                  <c:v>1.38769659248224E-3</c:v>
                </c:pt>
                <c:pt idx="292">
                  <c:v>1.78762750766042E-3</c:v>
                </c:pt>
                <c:pt idx="293">
                  <c:v>8.2724481575135508E-3</c:v>
                </c:pt>
                <c:pt idx="294">
                  <c:v>2.8416294852631301E-3</c:v>
                </c:pt>
                <c:pt idx="295">
                  <c:v>2.5050269884706101E-3</c:v>
                </c:pt>
                <c:pt idx="296">
                  <c:v>2.7702323598279999E-3</c:v>
                </c:pt>
                <c:pt idx="297">
                  <c:v>2.2623766758801101E-3</c:v>
                </c:pt>
                <c:pt idx="298">
                  <c:v>2.48768799311829E-3</c:v>
                </c:pt>
                <c:pt idx="299">
                  <c:v>2.5283011712355198E-3</c:v>
                </c:pt>
                <c:pt idx="300">
                  <c:v>2.6879708897222E-3</c:v>
                </c:pt>
                <c:pt idx="301">
                  <c:v>1.20109404917602E-3</c:v>
                </c:pt>
                <c:pt idx="302">
                  <c:v>1.4661634068089001E-3</c:v>
                </c:pt>
                <c:pt idx="303">
                  <c:v>1.4365478720320601E-3</c:v>
                </c:pt>
                <c:pt idx="304">
                  <c:v>2.2163006414941699E-3</c:v>
                </c:pt>
                <c:pt idx="305">
                  <c:v>1.1706816364068901E-3</c:v>
                </c:pt>
                <c:pt idx="306">
                  <c:v>1.5453931128853501E-3</c:v>
                </c:pt>
                <c:pt idx="307">
                  <c:v>1.6298223774612399E-2</c:v>
                </c:pt>
                <c:pt idx="308">
                  <c:v>7.0215161743172501E-3</c:v>
                </c:pt>
                <c:pt idx="309">
                  <c:v>2.1441501608112602E-3</c:v>
                </c:pt>
                <c:pt idx="310">
                  <c:v>1.2592172143302801E-3</c:v>
                </c:pt>
                <c:pt idx="311">
                  <c:v>2.9606917188538398E-3</c:v>
                </c:pt>
                <c:pt idx="312">
                  <c:v>4.5976173599381297E-3</c:v>
                </c:pt>
                <c:pt idx="313">
                  <c:v>2.42284470573652E-3</c:v>
                </c:pt>
                <c:pt idx="314">
                  <c:v>5.2499705368584098E-3</c:v>
                </c:pt>
                <c:pt idx="315">
                  <c:v>1.7202358117156501E-3</c:v>
                </c:pt>
                <c:pt idx="316">
                  <c:v>1.5405599900391201E-3</c:v>
                </c:pt>
                <c:pt idx="317">
                  <c:v>1.52242945574403E-3</c:v>
                </c:pt>
                <c:pt idx="318">
                  <c:v>7.0233720832647301E-3</c:v>
                </c:pt>
                <c:pt idx="319">
                  <c:v>1.98112236560547E-3</c:v>
                </c:pt>
                <c:pt idx="320">
                  <c:v>3.85714373042926E-3</c:v>
                </c:pt>
                <c:pt idx="321">
                  <c:v>1.1287356402673801E-2</c:v>
                </c:pt>
                <c:pt idx="322">
                  <c:v>9.6300396468985503E-3</c:v>
                </c:pt>
                <c:pt idx="323">
                  <c:v>6.1770796072093603E-3</c:v>
                </c:pt>
                <c:pt idx="324">
                  <c:v>4.3846938076868604E-3</c:v>
                </c:pt>
                <c:pt idx="325">
                  <c:v>3.19692011273875E-3</c:v>
                </c:pt>
                <c:pt idx="326">
                  <c:v>8.8282044832064394E-3</c:v>
                </c:pt>
                <c:pt idx="327">
                  <c:v>7.2821947652719696E-3</c:v>
                </c:pt>
                <c:pt idx="328">
                  <c:v>5.34669749790814E-2</c:v>
                </c:pt>
                <c:pt idx="329">
                  <c:v>2.4196401629318202E-3</c:v>
                </c:pt>
                <c:pt idx="330">
                  <c:v>2.4361130939608202E-3</c:v>
                </c:pt>
                <c:pt idx="331">
                  <c:v>1.55509230996694E-3</c:v>
                </c:pt>
                <c:pt idx="332">
                  <c:v>1.73007217073421E-3</c:v>
                </c:pt>
                <c:pt idx="333">
                  <c:v>2.2644879760611298E-3</c:v>
                </c:pt>
                <c:pt idx="334">
                  <c:v>2.68640447265247E-3</c:v>
                </c:pt>
                <c:pt idx="335">
                  <c:v>3.1462949809773599E-2</c:v>
                </c:pt>
                <c:pt idx="336">
                  <c:v>2.43551354624963E-3</c:v>
                </c:pt>
                <c:pt idx="337">
                  <c:v>2.0929742424095699E-3</c:v>
                </c:pt>
                <c:pt idx="338">
                  <c:v>2.78267528628163E-3</c:v>
                </c:pt>
                <c:pt idx="339">
                  <c:v>3.1056916720430499E-3</c:v>
                </c:pt>
                <c:pt idx="340">
                  <c:v>2.70020402062136E-3</c:v>
                </c:pt>
                <c:pt idx="341">
                  <c:v>2.21698012550791E-3</c:v>
                </c:pt>
                <c:pt idx="342">
                  <c:v>4.2418701587820197E-3</c:v>
                </c:pt>
                <c:pt idx="343">
                  <c:v>1.8524495803147699E-3</c:v>
                </c:pt>
                <c:pt idx="344">
                  <c:v>6.1827537704259201E-3</c:v>
                </c:pt>
                <c:pt idx="345">
                  <c:v>2.5228077790362701E-3</c:v>
                </c:pt>
                <c:pt idx="346">
                  <c:v>8.2561376617702104E-2</c:v>
                </c:pt>
                <c:pt idx="347">
                  <c:v>1.7786032302503502E-2</c:v>
                </c:pt>
                <c:pt idx="348">
                  <c:v>4.9020881631426198E-3</c:v>
                </c:pt>
                <c:pt idx="349">
                  <c:v>5.5736765662525896E-3</c:v>
                </c:pt>
                <c:pt idx="350">
                  <c:v>2.5849358647910001E-3</c:v>
                </c:pt>
                <c:pt idx="351">
                  <c:v>1.9952044838708102E-3</c:v>
                </c:pt>
                <c:pt idx="352">
                  <c:v>1.9670615542736899E-3</c:v>
                </c:pt>
                <c:pt idx="353">
                  <c:v>2.4938636903281599E-3</c:v>
                </c:pt>
                <c:pt idx="354">
                  <c:v>2.0511855079529098E-3</c:v>
                </c:pt>
                <c:pt idx="355">
                  <c:v>2.6551208712168001E-3</c:v>
                </c:pt>
                <c:pt idx="356">
                  <c:v>3.69907855484961E-3</c:v>
                </c:pt>
                <c:pt idx="357">
                  <c:v>5.6484665316318596E-3</c:v>
                </c:pt>
                <c:pt idx="358">
                  <c:v>7.5840246733602703E-3</c:v>
                </c:pt>
                <c:pt idx="359">
                  <c:v>4.1490655857478499E-3</c:v>
                </c:pt>
                <c:pt idx="360">
                  <c:v>8.7696858384509E-3</c:v>
                </c:pt>
                <c:pt idx="361">
                  <c:v>4.0654248761497402E-3</c:v>
                </c:pt>
                <c:pt idx="362">
                  <c:v>1.8276852710647402E-2</c:v>
                </c:pt>
                <c:pt idx="363">
                  <c:v>4.4984694675477502E-3</c:v>
                </c:pt>
                <c:pt idx="364">
                  <c:v>4.8585894057378296E-3</c:v>
                </c:pt>
                <c:pt idx="365">
                  <c:v>8.6693697578700494E-3</c:v>
                </c:pt>
                <c:pt idx="366">
                  <c:v>6.78582454283389E-3</c:v>
                </c:pt>
                <c:pt idx="367">
                  <c:v>2.1455393593641601E-2</c:v>
                </c:pt>
                <c:pt idx="368">
                  <c:v>2.8358191007948298E-3</c:v>
                </c:pt>
                <c:pt idx="369">
                  <c:v>3.1070123796558698E-3</c:v>
                </c:pt>
                <c:pt idx="370">
                  <c:v>2.6929151086563202E-3</c:v>
                </c:pt>
                <c:pt idx="371">
                  <c:v>4.8082577017770304E-3</c:v>
                </c:pt>
                <c:pt idx="372">
                  <c:v>3.9496602941585498E-3</c:v>
                </c:pt>
                <c:pt idx="373">
                  <c:v>3.28486652976384E-3</c:v>
                </c:pt>
                <c:pt idx="374">
                  <c:v>8.9412841911631E-3</c:v>
                </c:pt>
                <c:pt idx="375">
                  <c:v>1.9555001068866499E-3</c:v>
                </c:pt>
                <c:pt idx="376">
                  <c:v>1.8011274917933101E-3</c:v>
                </c:pt>
                <c:pt idx="377">
                  <c:v>2.69406515355198E-3</c:v>
                </c:pt>
                <c:pt idx="378">
                  <c:v>1.0479000076062299E-2</c:v>
                </c:pt>
                <c:pt idx="379">
                  <c:v>1.6375802064016599E-3</c:v>
                </c:pt>
                <c:pt idx="380">
                  <c:v>5.0667432515416203E-3</c:v>
                </c:pt>
                <c:pt idx="381">
                  <c:v>2.4864053162847598E-3</c:v>
                </c:pt>
                <c:pt idx="382">
                  <c:v>8.6349738149496397E-3</c:v>
                </c:pt>
                <c:pt idx="383">
                  <c:v>2.8646037403194701E-3</c:v>
                </c:pt>
                <c:pt idx="384">
                  <c:v>4.6366377468056597E-3</c:v>
                </c:pt>
                <c:pt idx="385">
                  <c:v>3.32155387424255E-3</c:v>
                </c:pt>
                <c:pt idx="386">
                  <c:v>3.18886975567036E-3</c:v>
                </c:pt>
                <c:pt idx="387">
                  <c:v>9.0597883820073399E-3</c:v>
                </c:pt>
                <c:pt idx="388">
                  <c:v>2.9042710279719801E-3</c:v>
                </c:pt>
                <c:pt idx="389">
                  <c:v>2.1438062701435098E-3</c:v>
                </c:pt>
                <c:pt idx="390">
                  <c:v>2.5696327543200202E-3</c:v>
                </c:pt>
                <c:pt idx="391">
                  <c:v>3.3578080229226398E-3</c:v>
                </c:pt>
                <c:pt idx="392">
                  <c:v>2.91159250995013E-3</c:v>
                </c:pt>
                <c:pt idx="393">
                  <c:v>4.2524143642080998E-3</c:v>
                </c:pt>
                <c:pt idx="394">
                  <c:v>4.1726429870342701E-3</c:v>
                </c:pt>
                <c:pt idx="395">
                  <c:v>1.58213464053202E-3</c:v>
                </c:pt>
              </c:numCache>
            </c:numRef>
          </c:val>
          <c:smooth val="0"/>
          <c:extLst>
            <c:ext xmlns:c16="http://schemas.microsoft.com/office/drawing/2014/chart" uri="{C3380CC4-5D6E-409C-BE32-E72D297353CC}">
              <c16:uniqueId val="{00000000-0BAB-44D4-98B5-D4F30A52AADA}"/>
            </c:ext>
          </c:extLst>
        </c:ser>
        <c:dLbls>
          <c:showLegendKey val="0"/>
          <c:showVal val="0"/>
          <c:showCatName val="0"/>
          <c:showSerName val="0"/>
          <c:showPercent val="0"/>
          <c:showBubbleSize val="0"/>
        </c:dLbls>
        <c:smooth val="0"/>
        <c:axId val="419288424"/>
        <c:axId val="419291704"/>
      </c:lineChart>
      <c:catAx>
        <c:axId val="41928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91704"/>
        <c:crosses val="autoZero"/>
        <c:auto val="1"/>
        <c:lblAlgn val="ctr"/>
        <c:lblOffset val="100"/>
        <c:noMultiLvlLbl val="0"/>
      </c:catAx>
      <c:valAx>
        <c:axId val="41929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8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ED338-262A-408A-A6E9-C4217FBF1AB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3396727-24F6-4A84-AD7B-070A626DF003}"/>
              </a:ext>
            </a:extLst>
          </p:cNvPr>
          <p:cNvSpPr>
            <a:spLocks noGrp="1"/>
          </p:cNvSpPr>
          <p:nvPr>
            <p:ph type="subTitle" idx="1"/>
          </p:nvPr>
        </p:nvSpPr>
        <p:spPr/>
        <p:txBody>
          <a:bodyPr/>
          <a:lstStyle/>
          <a:p>
            <a:r>
              <a:rPr lang="en-US"/>
              <a:t>ZDF</a:t>
            </a:r>
          </a:p>
        </p:txBody>
      </p:sp>
    </p:spTree>
    <p:extLst>
      <p:ext uri="{BB962C8B-B14F-4D97-AF65-F5344CB8AC3E}">
        <p14:creationId xmlns:p14="http://schemas.microsoft.com/office/powerpoint/2010/main" val="2674315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26DC2-C75D-4BAC-8D53-9578060C872D}"/>
              </a:ext>
            </a:extLst>
          </p:cNvPr>
          <p:cNvSpPr>
            <a:spLocks noGrp="1"/>
          </p:cNvSpPr>
          <p:nvPr>
            <p:ph type="title"/>
          </p:nvPr>
        </p:nvSpPr>
        <p:spPr/>
        <p:txBody>
          <a:bodyPr/>
          <a:lstStyle/>
          <a:p>
            <a:r>
              <a:rPr lang="en-US"/>
              <a:t>Twitter Key Metrics Table | 4 profiles</a:t>
            </a:r>
          </a:p>
        </p:txBody>
      </p:sp>
      <p:graphicFrame>
        <p:nvGraphicFramePr>
          <p:cNvPr id="5" name="Table Placeholder 4">
            <a:extLst>
              <a:ext uri="{FF2B5EF4-FFF2-40B4-BE49-F238E27FC236}">
                <a16:creationId xmlns:a16="http://schemas.microsoft.com/office/drawing/2014/main" id="{F3479CF1-97F1-4246-B7E2-8CC9664EDFED}"/>
              </a:ext>
            </a:extLst>
          </p:cNvPr>
          <p:cNvGraphicFramePr>
            <a:graphicFrameLocks noGrp="1"/>
          </p:cNvGraphicFramePr>
          <p:nvPr>
            <p:ph type="tbl" sz="quarter" idx="13"/>
            <p:extLst>
              <p:ext uri="{D42A27DB-BD31-4B8C-83A1-F6EECF244321}">
                <p14:modId xmlns:p14="http://schemas.microsoft.com/office/powerpoint/2010/main" val="137917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9985958"/>
                    </a:ext>
                  </a:extLst>
                </a:gridCol>
                <a:gridCol w="411480">
                  <a:extLst>
                    <a:ext uri="{9D8B030D-6E8A-4147-A177-3AD203B41FA5}">
                      <a16:colId xmlns:a16="http://schemas.microsoft.com/office/drawing/2014/main" val="807384322"/>
                    </a:ext>
                  </a:extLst>
                </a:gridCol>
                <a:gridCol w="411480">
                  <a:extLst>
                    <a:ext uri="{9D8B030D-6E8A-4147-A177-3AD203B41FA5}">
                      <a16:colId xmlns:a16="http://schemas.microsoft.com/office/drawing/2014/main" val="4053286248"/>
                    </a:ext>
                  </a:extLst>
                </a:gridCol>
                <a:gridCol w="411480">
                  <a:extLst>
                    <a:ext uri="{9D8B030D-6E8A-4147-A177-3AD203B41FA5}">
                      <a16:colId xmlns:a16="http://schemas.microsoft.com/office/drawing/2014/main" val="164930925"/>
                    </a:ext>
                  </a:extLst>
                </a:gridCol>
                <a:gridCol w="411480">
                  <a:extLst>
                    <a:ext uri="{9D8B030D-6E8A-4147-A177-3AD203B41FA5}">
                      <a16:colId xmlns:a16="http://schemas.microsoft.com/office/drawing/2014/main" val="3705507876"/>
                    </a:ext>
                  </a:extLst>
                </a:gridCol>
                <a:gridCol w="411480">
                  <a:extLst>
                    <a:ext uri="{9D8B030D-6E8A-4147-A177-3AD203B41FA5}">
                      <a16:colId xmlns:a16="http://schemas.microsoft.com/office/drawing/2014/main" val="2073249659"/>
                    </a:ext>
                  </a:extLst>
                </a:gridCol>
                <a:gridCol w="411480">
                  <a:extLst>
                    <a:ext uri="{9D8B030D-6E8A-4147-A177-3AD203B41FA5}">
                      <a16:colId xmlns:a16="http://schemas.microsoft.com/office/drawing/2014/main" val="4088995900"/>
                    </a:ext>
                  </a:extLst>
                </a:gridCol>
                <a:gridCol w="411480">
                  <a:extLst>
                    <a:ext uri="{9D8B030D-6E8A-4147-A177-3AD203B41FA5}">
                      <a16:colId xmlns:a16="http://schemas.microsoft.com/office/drawing/2014/main" val="3417340519"/>
                    </a:ext>
                  </a:extLst>
                </a:gridCol>
                <a:gridCol w="411480">
                  <a:extLst>
                    <a:ext uri="{9D8B030D-6E8A-4147-A177-3AD203B41FA5}">
                      <a16:colId xmlns:a16="http://schemas.microsoft.com/office/drawing/2014/main" val="1462285365"/>
                    </a:ext>
                  </a:extLst>
                </a:gridCol>
                <a:gridCol w="411480">
                  <a:extLst>
                    <a:ext uri="{9D8B030D-6E8A-4147-A177-3AD203B41FA5}">
                      <a16:colId xmlns:a16="http://schemas.microsoft.com/office/drawing/2014/main" val="2654028445"/>
                    </a:ext>
                  </a:extLst>
                </a:gridCol>
                <a:gridCol w="411480">
                  <a:extLst>
                    <a:ext uri="{9D8B030D-6E8A-4147-A177-3AD203B41FA5}">
                      <a16:colId xmlns:a16="http://schemas.microsoft.com/office/drawing/2014/main" val="3547438316"/>
                    </a:ext>
                  </a:extLst>
                </a:gridCol>
                <a:gridCol w="411480">
                  <a:extLst>
                    <a:ext uri="{9D8B030D-6E8A-4147-A177-3AD203B41FA5}">
                      <a16:colId xmlns:a16="http://schemas.microsoft.com/office/drawing/2014/main" val="2116877148"/>
                    </a:ext>
                  </a:extLst>
                </a:gridCol>
                <a:gridCol w="411480">
                  <a:extLst>
                    <a:ext uri="{9D8B030D-6E8A-4147-A177-3AD203B41FA5}">
                      <a16:colId xmlns:a16="http://schemas.microsoft.com/office/drawing/2014/main" val="3769668995"/>
                    </a:ext>
                  </a:extLst>
                </a:gridCol>
                <a:gridCol w="411480">
                  <a:extLst>
                    <a:ext uri="{9D8B030D-6E8A-4147-A177-3AD203B41FA5}">
                      <a16:colId xmlns:a16="http://schemas.microsoft.com/office/drawing/2014/main" val="8154764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79500962"/>
                  </a:ext>
                </a:extLst>
              </a:tr>
              <a:tr h="370840">
                <a:tc>
                  <a:txBody>
                    <a:bodyPr/>
                    <a:lstStyle/>
                    <a:p>
                      <a:r>
                        <a:rPr lang="en-US" sz="1000"/>
                        <a:t>@ZDF</a:t>
                      </a:r>
                    </a:p>
                  </a:txBody>
                  <a:tcPr/>
                </a:tc>
                <a:tc>
                  <a:txBody>
                    <a:bodyPr/>
                    <a:lstStyle/>
                    <a:p>
                      <a:r>
                        <a:rPr lang="en-US" sz="1000"/>
                        <a:t>1430029</a:t>
                      </a:r>
                    </a:p>
                  </a:txBody>
                  <a:tcPr/>
                </a:tc>
                <a:tc>
                  <a:txBody>
                    <a:bodyPr/>
                    <a:lstStyle/>
                    <a:p>
                      <a:r>
                        <a:rPr lang="en-US" sz="1000"/>
                        <a:t>97182</a:t>
                      </a:r>
                    </a:p>
                  </a:txBody>
                  <a:tcPr/>
                </a:tc>
                <a:tc>
                  <a:txBody>
                    <a:bodyPr/>
                    <a:lstStyle/>
                    <a:p>
                      <a:r>
                        <a:rPr lang="en-US" sz="1000"/>
                        <a:t>8255</a:t>
                      </a:r>
                    </a:p>
                  </a:txBody>
                  <a:tcPr/>
                </a:tc>
                <a:tc>
                  <a:txBody>
                    <a:bodyPr/>
                    <a:lstStyle/>
                    <a:p>
                      <a:r>
                        <a:rPr lang="en-US" sz="1000"/>
                        <a:t>4708</a:t>
                      </a:r>
                    </a:p>
                  </a:txBody>
                  <a:tcPr/>
                </a:tc>
                <a:tc>
                  <a:txBody>
                    <a:bodyPr/>
                    <a:lstStyle/>
                    <a:p>
                      <a:r>
                        <a:rPr lang="en-US" sz="1000"/>
                        <a:t>2549</a:t>
                      </a:r>
                    </a:p>
                  </a:txBody>
                  <a:tcPr/>
                </a:tc>
                <a:tc>
                  <a:txBody>
                    <a:bodyPr/>
                    <a:lstStyle/>
                    <a:p>
                      <a:r>
                        <a:rPr lang="en-US" sz="1000"/>
                        <a:t>998</a:t>
                      </a:r>
                    </a:p>
                  </a:txBody>
                  <a:tcPr/>
                </a:tc>
                <a:tc>
                  <a:txBody>
                    <a:bodyPr/>
                    <a:lstStyle/>
                    <a:p>
                      <a:r>
                        <a:rPr lang="en-US" sz="1000"/>
                        <a:t>27073</a:t>
                      </a:r>
                    </a:p>
                  </a:txBody>
                  <a:tcPr/>
                </a:tc>
                <a:tc>
                  <a:txBody>
                    <a:bodyPr/>
                    <a:lstStyle/>
                    <a:p>
                      <a:r>
                        <a:rPr lang="en-US" sz="1000"/>
                        <a:t>25771</a:t>
                      </a:r>
                    </a:p>
                  </a:txBody>
                  <a:tcPr/>
                </a:tc>
                <a:tc>
                  <a:txBody>
                    <a:bodyPr/>
                    <a:lstStyle/>
                    <a:p>
                      <a:r>
                        <a:rPr lang="en-US" sz="1000"/>
                        <a:t>190553</a:t>
                      </a:r>
                    </a:p>
                  </a:txBody>
                  <a:tcPr/>
                </a:tc>
                <a:tc>
                  <a:txBody>
                    <a:bodyPr/>
                    <a:lstStyle/>
                    <a:p>
                      <a:r>
                        <a:rPr lang="en-US" sz="1000"/>
                        <a:t>53223</a:t>
                      </a:r>
                    </a:p>
                  </a:txBody>
                  <a:tcPr/>
                </a:tc>
                <a:tc>
                  <a:txBody>
                    <a:bodyPr/>
                    <a:lstStyle/>
                    <a:p>
                      <a:r>
                        <a:rPr lang="en-US" sz="1000"/>
                        <a:t>402336</a:t>
                      </a:r>
                    </a:p>
                  </a:txBody>
                  <a:tcPr/>
                </a:tc>
                <a:tc>
                  <a:txBody>
                    <a:bodyPr/>
                    <a:lstStyle/>
                    <a:p>
                      <a:r>
                        <a:rPr lang="en-US" sz="1000"/>
                        <a:t>0.0041 %</a:t>
                      </a:r>
                    </a:p>
                  </a:txBody>
                  <a:tcPr/>
                </a:tc>
                <a:tc>
                  <a:txBody>
                    <a:bodyPr/>
                    <a:lstStyle/>
                    <a:p>
                      <a:r>
                        <a:rPr lang="en-US" sz="1000"/>
                        <a:t>2.0 %</a:t>
                      </a:r>
                    </a:p>
                  </a:txBody>
                  <a:tcPr/>
                </a:tc>
                <a:extLst>
                  <a:ext uri="{0D108BD9-81ED-4DB2-BD59-A6C34878D82A}">
                    <a16:rowId xmlns:a16="http://schemas.microsoft.com/office/drawing/2014/main" val="425010076"/>
                  </a:ext>
                </a:extLst>
              </a:tr>
            </a:tbl>
          </a:graphicData>
        </a:graphic>
      </p:graphicFrame>
      <p:sp>
        <p:nvSpPr>
          <p:cNvPr id="4" name="Text Placeholder 3">
            <a:extLst>
              <a:ext uri="{FF2B5EF4-FFF2-40B4-BE49-F238E27FC236}">
                <a16:creationId xmlns:a16="http://schemas.microsoft.com/office/drawing/2014/main" id="{E541EB52-62F5-40EB-BA4A-6E441404AC13}"/>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27125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37803-FE6F-462C-B000-6468243956A5}"/>
              </a:ext>
            </a:extLst>
          </p:cNvPr>
          <p:cNvSpPr>
            <a:spLocks noGrp="1"/>
          </p:cNvSpPr>
          <p:nvPr>
            <p:ph type="title"/>
          </p:nvPr>
        </p:nvSpPr>
        <p:spPr/>
        <p:txBody>
          <a:bodyPr/>
          <a:lstStyle/>
          <a:p>
            <a:r>
              <a:rPr lang="en-US"/>
              <a:t>Twitter Followers Total | 4 profiles</a:t>
            </a:r>
          </a:p>
        </p:txBody>
      </p:sp>
      <p:graphicFrame>
        <p:nvGraphicFramePr>
          <p:cNvPr id="6" name="Chart Placeholder 5">
            <a:extLst>
              <a:ext uri="{FF2B5EF4-FFF2-40B4-BE49-F238E27FC236}">
                <a16:creationId xmlns:a16="http://schemas.microsoft.com/office/drawing/2014/main" id="{05234B3D-E817-4B33-823C-62C6117A08E8}"/>
              </a:ext>
            </a:extLst>
          </p:cNvPr>
          <p:cNvGraphicFramePr>
            <a:graphicFrameLocks noGrp="1"/>
          </p:cNvGraphicFramePr>
          <p:nvPr>
            <p:ph type="chart" sz="quarter" idx="13"/>
            <p:extLst>
              <p:ext uri="{D42A27DB-BD31-4B8C-83A1-F6EECF244321}">
                <p14:modId xmlns:p14="http://schemas.microsoft.com/office/powerpoint/2010/main" val="3489084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A6C257-788D-42E3-ADAE-2B35D3BCA056}"/>
              </a:ext>
            </a:extLst>
          </p:cNvPr>
          <p:cNvSpPr>
            <a:spLocks noGrp="1"/>
          </p:cNvSpPr>
          <p:nvPr>
            <p:ph type="body" sz="quarter" idx="14"/>
          </p:nvPr>
        </p:nvSpPr>
        <p:spPr/>
        <p:txBody>
          <a:bodyPr/>
          <a:lstStyle/>
          <a:p>
            <a:r>
              <a:rPr lang="en-US"/>
              <a:t>01.01.2022 - 31.01.2023</a:t>
            </a:r>
          </a:p>
        </p:txBody>
      </p:sp>
      <p:sp>
        <p:nvSpPr>
          <p:cNvPr id="5" name="Footer Placeholder 4">
            <a:extLst>
              <a:ext uri="{FF2B5EF4-FFF2-40B4-BE49-F238E27FC236}">
                <a16:creationId xmlns:a16="http://schemas.microsoft.com/office/drawing/2014/main" id="{29F7DABF-5A4D-43F1-BA7D-598ED153D0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557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7BB26-94DF-403E-860B-6F5FB67D9F48}"/>
              </a:ext>
            </a:extLst>
          </p:cNvPr>
          <p:cNvSpPr>
            <a:spLocks noGrp="1"/>
          </p:cNvSpPr>
          <p:nvPr>
            <p:ph type="title"/>
          </p:nvPr>
        </p:nvSpPr>
        <p:spPr/>
        <p:txBody>
          <a:bodyPr/>
          <a:lstStyle/>
          <a:p>
            <a:r>
              <a:rPr lang="en-US"/>
              <a:t>Twitter Followers Change Rate | 4 profiles</a:t>
            </a:r>
          </a:p>
        </p:txBody>
      </p:sp>
      <p:graphicFrame>
        <p:nvGraphicFramePr>
          <p:cNvPr id="6" name="Chart Placeholder 5">
            <a:extLst>
              <a:ext uri="{FF2B5EF4-FFF2-40B4-BE49-F238E27FC236}">
                <a16:creationId xmlns:a16="http://schemas.microsoft.com/office/drawing/2014/main" id="{50879D1C-4D49-45A7-919B-D3C5B814EC86}"/>
              </a:ext>
            </a:extLst>
          </p:cNvPr>
          <p:cNvGraphicFramePr>
            <a:graphicFrameLocks noGrp="1"/>
          </p:cNvGraphicFramePr>
          <p:nvPr>
            <p:ph type="chart" sz="quarter" idx="13"/>
            <p:extLst>
              <p:ext uri="{D42A27DB-BD31-4B8C-83A1-F6EECF244321}">
                <p14:modId xmlns:p14="http://schemas.microsoft.com/office/powerpoint/2010/main" val="4150458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2F6C4-742F-4EA1-A1F7-2518B2AA5AE4}"/>
              </a:ext>
            </a:extLst>
          </p:cNvPr>
          <p:cNvSpPr>
            <a:spLocks noGrp="1"/>
          </p:cNvSpPr>
          <p:nvPr>
            <p:ph type="body" sz="quarter" idx="14"/>
          </p:nvPr>
        </p:nvSpPr>
        <p:spPr/>
        <p:txBody>
          <a:bodyPr/>
          <a:lstStyle/>
          <a:p>
            <a:r>
              <a:rPr lang="en-US"/>
              <a:t>01.01.2022 - 31.01.2023</a:t>
            </a:r>
          </a:p>
        </p:txBody>
      </p:sp>
      <p:sp>
        <p:nvSpPr>
          <p:cNvPr id="5" name="Footer Placeholder 4">
            <a:extLst>
              <a:ext uri="{FF2B5EF4-FFF2-40B4-BE49-F238E27FC236}">
                <a16:creationId xmlns:a16="http://schemas.microsoft.com/office/drawing/2014/main" id="{5C098F28-ED56-4533-898B-37ED598C24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1735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45291-1CAD-4EC4-96EC-8F0BD7CB7C3E}"/>
              </a:ext>
            </a:extLst>
          </p:cNvPr>
          <p:cNvSpPr>
            <a:spLocks noGrp="1"/>
          </p:cNvSpPr>
          <p:nvPr>
            <p:ph type="title"/>
          </p:nvPr>
        </p:nvSpPr>
        <p:spPr/>
        <p:txBody>
          <a:bodyPr/>
          <a:lstStyle/>
          <a:p>
            <a:r>
              <a:rPr lang="en-US"/>
              <a:t>Twitter Interaction Rate | 4 profiles</a:t>
            </a:r>
          </a:p>
        </p:txBody>
      </p:sp>
      <p:graphicFrame>
        <p:nvGraphicFramePr>
          <p:cNvPr id="6" name="Chart Placeholder 5">
            <a:extLst>
              <a:ext uri="{FF2B5EF4-FFF2-40B4-BE49-F238E27FC236}">
                <a16:creationId xmlns:a16="http://schemas.microsoft.com/office/drawing/2014/main" id="{D66D59A5-241F-4928-8B17-AC300ACF9F3C}"/>
              </a:ext>
            </a:extLst>
          </p:cNvPr>
          <p:cNvGraphicFramePr>
            <a:graphicFrameLocks noGrp="1"/>
          </p:cNvGraphicFramePr>
          <p:nvPr>
            <p:ph type="chart" sz="quarter" idx="13"/>
            <p:extLst>
              <p:ext uri="{D42A27DB-BD31-4B8C-83A1-F6EECF244321}">
                <p14:modId xmlns:p14="http://schemas.microsoft.com/office/powerpoint/2010/main" val="2809043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8513B6-9C8D-4D14-A671-B02396B85044}"/>
              </a:ext>
            </a:extLst>
          </p:cNvPr>
          <p:cNvSpPr>
            <a:spLocks noGrp="1"/>
          </p:cNvSpPr>
          <p:nvPr>
            <p:ph type="body" sz="quarter" idx="14"/>
          </p:nvPr>
        </p:nvSpPr>
        <p:spPr/>
        <p:txBody>
          <a:bodyPr/>
          <a:lstStyle/>
          <a:p>
            <a:r>
              <a:rPr lang="en-US"/>
              <a:t>01.01.2022 - 31.01.2023</a:t>
            </a:r>
          </a:p>
        </p:txBody>
      </p:sp>
      <p:sp>
        <p:nvSpPr>
          <p:cNvPr id="5" name="Footer Placeholder 4">
            <a:extLst>
              <a:ext uri="{FF2B5EF4-FFF2-40B4-BE49-F238E27FC236}">
                <a16:creationId xmlns:a16="http://schemas.microsoft.com/office/drawing/2014/main" id="{F6F3BF0E-BDE5-4C8E-9467-DC90125E31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720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EE778-D62E-44F9-AED1-3223A0174D84}"/>
              </a:ext>
            </a:extLst>
          </p:cNvPr>
          <p:cNvSpPr>
            <a:spLocks noGrp="1"/>
          </p:cNvSpPr>
          <p:nvPr>
            <p:ph type="title"/>
          </p:nvPr>
        </p:nvSpPr>
        <p:spPr/>
        <p:txBody>
          <a:bodyPr/>
          <a:lstStyle/>
          <a:p>
            <a:r>
              <a:rPr lang="en-US"/>
              <a:t>Twitter Own and Retweeted Tweets Table | 4 profiles - 1 of 14</a:t>
            </a:r>
          </a:p>
        </p:txBody>
      </p:sp>
      <p:graphicFrame>
        <p:nvGraphicFramePr>
          <p:cNvPr id="5" name="Table Placeholder 4">
            <a:extLst>
              <a:ext uri="{FF2B5EF4-FFF2-40B4-BE49-F238E27FC236}">
                <a16:creationId xmlns:a16="http://schemas.microsoft.com/office/drawing/2014/main" id="{29E70383-67FF-4FA8-A602-67482FBAD7AA}"/>
              </a:ext>
            </a:extLst>
          </p:cNvPr>
          <p:cNvGraphicFramePr>
            <a:graphicFrameLocks noGrp="1"/>
          </p:cNvGraphicFramePr>
          <p:nvPr>
            <p:ph type="tbl" sz="quarter" idx="13"/>
            <p:extLst>
              <p:ext uri="{D42A27DB-BD31-4B8C-83A1-F6EECF244321}">
                <p14:modId xmlns:p14="http://schemas.microsoft.com/office/powerpoint/2010/main" val="2750556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63408598"/>
                    </a:ext>
                  </a:extLst>
                </a:gridCol>
                <a:gridCol w="411480">
                  <a:extLst>
                    <a:ext uri="{9D8B030D-6E8A-4147-A177-3AD203B41FA5}">
                      <a16:colId xmlns:a16="http://schemas.microsoft.com/office/drawing/2014/main" val="3713685284"/>
                    </a:ext>
                  </a:extLst>
                </a:gridCol>
                <a:gridCol w="905256">
                  <a:extLst>
                    <a:ext uri="{9D8B030D-6E8A-4147-A177-3AD203B41FA5}">
                      <a16:colId xmlns:a16="http://schemas.microsoft.com/office/drawing/2014/main" val="3238603206"/>
                    </a:ext>
                  </a:extLst>
                </a:gridCol>
                <a:gridCol w="905256">
                  <a:extLst>
                    <a:ext uri="{9D8B030D-6E8A-4147-A177-3AD203B41FA5}">
                      <a16:colId xmlns:a16="http://schemas.microsoft.com/office/drawing/2014/main" val="2357606785"/>
                    </a:ext>
                  </a:extLst>
                </a:gridCol>
                <a:gridCol w="905256">
                  <a:extLst>
                    <a:ext uri="{9D8B030D-6E8A-4147-A177-3AD203B41FA5}">
                      <a16:colId xmlns:a16="http://schemas.microsoft.com/office/drawing/2014/main" val="2014237537"/>
                    </a:ext>
                  </a:extLst>
                </a:gridCol>
                <a:gridCol w="905256">
                  <a:extLst>
                    <a:ext uri="{9D8B030D-6E8A-4147-A177-3AD203B41FA5}">
                      <a16:colId xmlns:a16="http://schemas.microsoft.com/office/drawing/2014/main" val="3806944420"/>
                    </a:ext>
                  </a:extLst>
                </a:gridCol>
                <a:gridCol w="905256">
                  <a:extLst>
                    <a:ext uri="{9D8B030D-6E8A-4147-A177-3AD203B41FA5}">
                      <a16:colId xmlns:a16="http://schemas.microsoft.com/office/drawing/2014/main" val="2507936285"/>
                    </a:ext>
                  </a:extLst>
                </a:gridCol>
                <a:gridCol w="905256">
                  <a:extLst>
                    <a:ext uri="{9D8B030D-6E8A-4147-A177-3AD203B41FA5}">
                      <a16:colId xmlns:a16="http://schemas.microsoft.com/office/drawing/2014/main" val="223535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5724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- 2022-11-21 12:45:12</a:t>
                      </a:r>
                      <a:r>
                        <a:rPr kumimoji="0" lang="de-DE" sz="1000" b="0" i="0" u="none" strike="noStrike" kern="1200" cap="none" spc="0" normalizeH="0" baseline="0" noProof="0">
                          <a:ln>
                            <a:noFill/>
                          </a:ln>
                          <a:solidFill>
                            <a:prstClr val="black"/>
                          </a:solidFill>
                          <a:effectLst/>
                          <a:uLnTx/>
                          <a:uFillTx/>
                          <a:latin typeface="+mn-lt"/>
                          <a:ea typeface="+mn-ea"/>
                          <a:cs typeface="+mn-cs"/>
                        </a:rPr>
                        <a:t>
 RT @jochenbreyer: Ein Zeichen, das man nur dann setzt, wenn man dadurch keinerlei Konsequenzen zu befürchten hat, ist kein Zeichen. #OneLoveBinde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200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- 2023-01-29 00:03:00</a:t>
                      </a:r>
                      <a:r>
                        <a:rPr kumimoji="0" lang="de-DE" sz="1000" b="0" i="0" u="none" strike="noStrike" kern="1200" cap="none" spc="0" normalizeH="0" baseline="0" noProof="0">
                          <a:ln>
                            <a:noFill/>
                          </a:ln>
                          <a:solidFill>
                            <a:prstClr val="black"/>
                          </a:solidFill>
                          <a:effectLst/>
                          <a:uLnTx/>
                          <a:uFillTx/>
                          <a:latin typeface="+mn-lt"/>
                          <a:ea typeface="+mn-ea"/>
                          <a:cs typeface="+mn-cs"/>
                        </a:rPr>
                        <a:t>
 RT @heutejournal: Vielen inhaftierten Iranern drohen Hinrichtungen. „Es geht darum, diesen Menschen ein Gesicht zu geben“, sagt FDP-Generalsekretär @DjirSarai. Diese „eklatanten Menschenrechtsverletzungen“ dürften „nicht hingenommen werden“. #Iran https://t.co/xlDhZ6kUC8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09.02.2023 07:06:44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802986"/>
                  </a:ext>
                </a:extLst>
              </a:tr>
            </a:tbl>
          </a:graphicData>
        </a:graphic>
      </p:graphicFrame>
      <p:sp>
        <p:nvSpPr>
          <p:cNvPr id="4" name="Text Placeholder 3">
            <a:extLst>
              <a:ext uri="{FF2B5EF4-FFF2-40B4-BE49-F238E27FC236}">
                <a16:creationId xmlns:a16="http://schemas.microsoft.com/office/drawing/2014/main" id="{FADE80A7-405A-419A-88B3-A5982A792D4E}"/>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1909672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AC6C-A21A-47B4-BC12-76B280D6CFFA}"/>
              </a:ext>
            </a:extLst>
          </p:cNvPr>
          <p:cNvSpPr>
            <a:spLocks noGrp="1"/>
          </p:cNvSpPr>
          <p:nvPr>
            <p:ph type="title"/>
          </p:nvPr>
        </p:nvSpPr>
        <p:spPr/>
        <p:txBody>
          <a:bodyPr/>
          <a:lstStyle/>
          <a:p>
            <a:r>
              <a:rPr lang="en-US"/>
              <a:t>Twitter Own and Retweeted Tweets Table | 4 profiles - 2 of 14</a:t>
            </a:r>
          </a:p>
        </p:txBody>
      </p:sp>
      <p:graphicFrame>
        <p:nvGraphicFramePr>
          <p:cNvPr id="5" name="Table Placeholder 4">
            <a:extLst>
              <a:ext uri="{FF2B5EF4-FFF2-40B4-BE49-F238E27FC236}">
                <a16:creationId xmlns:a16="http://schemas.microsoft.com/office/drawing/2014/main" id="{9AAE6C4C-10E6-4A35-8D1B-8CC0BDE0A10B}"/>
              </a:ext>
            </a:extLst>
          </p:cNvPr>
          <p:cNvGraphicFramePr>
            <a:graphicFrameLocks noGrp="1"/>
          </p:cNvGraphicFramePr>
          <p:nvPr>
            <p:ph type="tbl" sz="quarter" idx="13"/>
            <p:extLst>
              <p:ext uri="{D42A27DB-BD31-4B8C-83A1-F6EECF244321}">
                <p14:modId xmlns:p14="http://schemas.microsoft.com/office/powerpoint/2010/main" val="166177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12832009"/>
                    </a:ext>
                  </a:extLst>
                </a:gridCol>
                <a:gridCol w="411480">
                  <a:extLst>
                    <a:ext uri="{9D8B030D-6E8A-4147-A177-3AD203B41FA5}">
                      <a16:colId xmlns:a16="http://schemas.microsoft.com/office/drawing/2014/main" val="2724701251"/>
                    </a:ext>
                  </a:extLst>
                </a:gridCol>
                <a:gridCol w="905256">
                  <a:extLst>
                    <a:ext uri="{9D8B030D-6E8A-4147-A177-3AD203B41FA5}">
                      <a16:colId xmlns:a16="http://schemas.microsoft.com/office/drawing/2014/main" val="2649726517"/>
                    </a:ext>
                  </a:extLst>
                </a:gridCol>
                <a:gridCol w="905256">
                  <a:extLst>
                    <a:ext uri="{9D8B030D-6E8A-4147-A177-3AD203B41FA5}">
                      <a16:colId xmlns:a16="http://schemas.microsoft.com/office/drawing/2014/main" val="1667429741"/>
                    </a:ext>
                  </a:extLst>
                </a:gridCol>
                <a:gridCol w="905256">
                  <a:extLst>
                    <a:ext uri="{9D8B030D-6E8A-4147-A177-3AD203B41FA5}">
                      <a16:colId xmlns:a16="http://schemas.microsoft.com/office/drawing/2014/main" val="1375580661"/>
                    </a:ext>
                  </a:extLst>
                </a:gridCol>
                <a:gridCol w="905256">
                  <a:extLst>
                    <a:ext uri="{9D8B030D-6E8A-4147-A177-3AD203B41FA5}">
                      <a16:colId xmlns:a16="http://schemas.microsoft.com/office/drawing/2014/main" val="371808190"/>
                    </a:ext>
                  </a:extLst>
                </a:gridCol>
                <a:gridCol w="905256">
                  <a:extLst>
                    <a:ext uri="{9D8B030D-6E8A-4147-A177-3AD203B41FA5}">
                      <a16:colId xmlns:a16="http://schemas.microsoft.com/office/drawing/2014/main" val="1120417863"/>
                    </a:ext>
                  </a:extLst>
                </a:gridCol>
                <a:gridCol w="905256">
                  <a:extLst>
                    <a:ext uri="{9D8B030D-6E8A-4147-A177-3AD203B41FA5}">
                      <a16:colId xmlns:a16="http://schemas.microsoft.com/office/drawing/2014/main" val="93005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7479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- 2022-01-04 21:08:33</a:t>
                      </a:r>
                      <a:r>
                        <a:rPr kumimoji="0" lang="de-DE" sz="1000" b="0" i="0" u="none" strike="noStrike" kern="1200" cap="none" spc="0" normalizeH="0" baseline="0" noProof="0">
                          <a:ln>
                            <a:noFill/>
                          </a:ln>
                          <a:solidFill>
                            <a:prstClr val="black"/>
                          </a:solidFill>
                          <a:effectLst/>
                          <a:uLnTx/>
                          <a:uFillTx/>
                          <a:latin typeface="+mn-lt"/>
                          <a:ea typeface="+mn-ea"/>
                          <a:cs typeface="+mn-cs"/>
                        </a:rPr>
                        <a:t>
 RT @sarahbosetti: Endlich weiß ich, wieso @c_drosten die Pandemie erfunden hat.
Das vollständige Video gibt es hier: https://t.co/QugZwf9x4Y https://t.co/r8NeP7igRG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04.02.2022 13:44:45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661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- 2022-07-07 10:11:58</a:t>
                      </a:r>
                      <a:r>
                        <a:rPr kumimoji="0" lang="de-DE" sz="1000" b="0" i="0" u="none" strike="noStrike" kern="1200" cap="none" spc="0" normalizeH="0" baseline="0" noProof="0">
                          <a:ln>
                            <a:noFill/>
                          </a:ln>
                          <a:solidFill>
                            <a:prstClr val="black"/>
                          </a:solidFill>
                          <a:effectLst/>
                          <a:uLnTx/>
                          <a:uFillTx/>
                          <a:latin typeface="+mn-lt"/>
                          <a:ea typeface="+mn-ea"/>
                          <a:cs typeface="+mn-cs"/>
                        </a:rPr>
                        <a:t>
 RT @heuteshow: Atomstrom gilt in der EU künftig als nachhaltig.
Tschernobyl und Fukushima hoffen jetzt auf eine Einstufung als Kurort.
#Taxonomie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06.10.2022 13:11:45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2820827"/>
                  </a:ext>
                </a:extLst>
              </a:tr>
            </a:tbl>
          </a:graphicData>
        </a:graphic>
      </p:graphicFrame>
      <p:sp>
        <p:nvSpPr>
          <p:cNvPr id="4" name="Text Placeholder 3">
            <a:extLst>
              <a:ext uri="{FF2B5EF4-FFF2-40B4-BE49-F238E27FC236}">
                <a16:creationId xmlns:a16="http://schemas.microsoft.com/office/drawing/2014/main" id="{9ED46639-97C1-4261-B592-2CCFD51FBED9}"/>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395381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B4350-6E6C-4CDB-87F8-17F7D6AFC784}"/>
              </a:ext>
            </a:extLst>
          </p:cNvPr>
          <p:cNvSpPr>
            <a:spLocks noGrp="1"/>
          </p:cNvSpPr>
          <p:nvPr>
            <p:ph type="title"/>
          </p:nvPr>
        </p:nvSpPr>
        <p:spPr/>
        <p:txBody>
          <a:bodyPr/>
          <a:lstStyle/>
          <a:p>
            <a:r>
              <a:rPr lang="en-US"/>
              <a:t>Twitter Own and Retweeted Tweets Table | 4 profiles - 3 of 14</a:t>
            </a:r>
          </a:p>
        </p:txBody>
      </p:sp>
      <p:graphicFrame>
        <p:nvGraphicFramePr>
          <p:cNvPr id="5" name="Table Placeholder 4">
            <a:extLst>
              <a:ext uri="{FF2B5EF4-FFF2-40B4-BE49-F238E27FC236}">
                <a16:creationId xmlns:a16="http://schemas.microsoft.com/office/drawing/2014/main" id="{2EE709AF-30AB-4BD3-ACB5-D94EC80D1FA6}"/>
              </a:ext>
            </a:extLst>
          </p:cNvPr>
          <p:cNvGraphicFramePr>
            <a:graphicFrameLocks noGrp="1"/>
          </p:cNvGraphicFramePr>
          <p:nvPr>
            <p:ph type="tbl" sz="quarter" idx="13"/>
            <p:extLst>
              <p:ext uri="{D42A27DB-BD31-4B8C-83A1-F6EECF244321}">
                <p14:modId xmlns:p14="http://schemas.microsoft.com/office/powerpoint/2010/main" val="2051533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89304963"/>
                    </a:ext>
                  </a:extLst>
                </a:gridCol>
                <a:gridCol w="411480">
                  <a:extLst>
                    <a:ext uri="{9D8B030D-6E8A-4147-A177-3AD203B41FA5}">
                      <a16:colId xmlns:a16="http://schemas.microsoft.com/office/drawing/2014/main" val="1464760290"/>
                    </a:ext>
                  </a:extLst>
                </a:gridCol>
                <a:gridCol w="905256">
                  <a:extLst>
                    <a:ext uri="{9D8B030D-6E8A-4147-A177-3AD203B41FA5}">
                      <a16:colId xmlns:a16="http://schemas.microsoft.com/office/drawing/2014/main" val="1986538965"/>
                    </a:ext>
                  </a:extLst>
                </a:gridCol>
                <a:gridCol w="905256">
                  <a:extLst>
                    <a:ext uri="{9D8B030D-6E8A-4147-A177-3AD203B41FA5}">
                      <a16:colId xmlns:a16="http://schemas.microsoft.com/office/drawing/2014/main" val="3248961320"/>
                    </a:ext>
                  </a:extLst>
                </a:gridCol>
                <a:gridCol w="905256">
                  <a:extLst>
                    <a:ext uri="{9D8B030D-6E8A-4147-A177-3AD203B41FA5}">
                      <a16:colId xmlns:a16="http://schemas.microsoft.com/office/drawing/2014/main" val="3097190499"/>
                    </a:ext>
                  </a:extLst>
                </a:gridCol>
                <a:gridCol w="905256">
                  <a:extLst>
                    <a:ext uri="{9D8B030D-6E8A-4147-A177-3AD203B41FA5}">
                      <a16:colId xmlns:a16="http://schemas.microsoft.com/office/drawing/2014/main" val="3174496544"/>
                    </a:ext>
                  </a:extLst>
                </a:gridCol>
                <a:gridCol w="905256">
                  <a:extLst>
                    <a:ext uri="{9D8B030D-6E8A-4147-A177-3AD203B41FA5}">
                      <a16:colId xmlns:a16="http://schemas.microsoft.com/office/drawing/2014/main" val="688976336"/>
                    </a:ext>
                  </a:extLst>
                </a:gridCol>
                <a:gridCol w="905256">
                  <a:extLst>
                    <a:ext uri="{9D8B030D-6E8A-4147-A177-3AD203B41FA5}">
                      <a16:colId xmlns:a16="http://schemas.microsoft.com/office/drawing/2014/main" val="246152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6148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- 2022-12-07 23:34:44</a:t>
                      </a:r>
                      <a:r>
                        <a:rPr kumimoji="0" lang="de-DE" sz="1000" b="0" i="0" u="none" strike="noStrike" kern="1200" cap="none" spc="0" normalizeH="0" baseline="0" noProof="0">
                          <a:ln>
                            <a:noFill/>
                          </a:ln>
                          <a:solidFill>
                            <a:prstClr val="black"/>
                          </a:solidFill>
                          <a:effectLst/>
                          <a:uLnTx/>
                          <a:uFillTx/>
                          <a:latin typeface="+mn-lt"/>
                          <a:ea typeface="+mn-ea"/>
                          <a:cs typeface="+mn-cs"/>
                        </a:rPr>
                        <a:t>
 RT @sarahbosetti: „Kinder sterben, weil wir sie nicht mehr versorgen können.“
Ich weiß nicht, was mich ratloser zurücklässt: der Satz an sich oder die Tatsache, dass ihn ein Arzt in Deutschland sagen kann, ohne dass das Land implodiert.
#KinderGehenViral #BosettiWillReden
https://t.co/5rObMkZJhJ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4966023"/>
                  </a:ext>
                </a:extLst>
              </a:tr>
            </a:tbl>
          </a:graphicData>
        </a:graphic>
      </p:graphicFrame>
      <p:sp>
        <p:nvSpPr>
          <p:cNvPr id="4" name="Text Placeholder 3">
            <a:extLst>
              <a:ext uri="{FF2B5EF4-FFF2-40B4-BE49-F238E27FC236}">
                <a16:creationId xmlns:a16="http://schemas.microsoft.com/office/drawing/2014/main" id="{E9E21E61-ED4C-423F-9D1E-D4809F75A9BC}"/>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3606523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80EF-1C2C-4C1C-BDE5-B25D44E51ED3}"/>
              </a:ext>
            </a:extLst>
          </p:cNvPr>
          <p:cNvSpPr>
            <a:spLocks noGrp="1"/>
          </p:cNvSpPr>
          <p:nvPr>
            <p:ph type="title"/>
          </p:nvPr>
        </p:nvSpPr>
        <p:spPr/>
        <p:txBody>
          <a:bodyPr/>
          <a:lstStyle/>
          <a:p>
            <a:r>
              <a:rPr lang="en-US"/>
              <a:t>Twitter Own and Retweeted Tweets Table | 4 profiles - 4 of 14</a:t>
            </a:r>
          </a:p>
        </p:txBody>
      </p:sp>
      <p:graphicFrame>
        <p:nvGraphicFramePr>
          <p:cNvPr id="5" name="Table Placeholder 4">
            <a:extLst>
              <a:ext uri="{FF2B5EF4-FFF2-40B4-BE49-F238E27FC236}">
                <a16:creationId xmlns:a16="http://schemas.microsoft.com/office/drawing/2014/main" id="{866EF986-FC4D-480F-BF9E-0F1331D21C62}"/>
              </a:ext>
            </a:extLst>
          </p:cNvPr>
          <p:cNvGraphicFramePr>
            <a:graphicFrameLocks noGrp="1"/>
          </p:cNvGraphicFramePr>
          <p:nvPr>
            <p:ph type="tbl" sz="quarter" idx="13"/>
            <p:extLst>
              <p:ext uri="{D42A27DB-BD31-4B8C-83A1-F6EECF244321}">
                <p14:modId xmlns:p14="http://schemas.microsoft.com/office/powerpoint/2010/main" val="310813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24566034"/>
                    </a:ext>
                  </a:extLst>
                </a:gridCol>
                <a:gridCol w="411480">
                  <a:extLst>
                    <a:ext uri="{9D8B030D-6E8A-4147-A177-3AD203B41FA5}">
                      <a16:colId xmlns:a16="http://schemas.microsoft.com/office/drawing/2014/main" val="3360487858"/>
                    </a:ext>
                  </a:extLst>
                </a:gridCol>
                <a:gridCol w="905256">
                  <a:extLst>
                    <a:ext uri="{9D8B030D-6E8A-4147-A177-3AD203B41FA5}">
                      <a16:colId xmlns:a16="http://schemas.microsoft.com/office/drawing/2014/main" val="1948223110"/>
                    </a:ext>
                  </a:extLst>
                </a:gridCol>
                <a:gridCol w="905256">
                  <a:extLst>
                    <a:ext uri="{9D8B030D-6E8A-4147-A177-3AD203B41FA5}">
                      <a16:colId xmlns:a16="http://schemas.microsoft.com/office/drawing/2014/main" val="1226613868"/>
                    </a:ext>
                  </a:extLst>
                </a:gridCol>
                <a:gridCol w="905256">
                  <a:extLst>
                    <a:ext uri="{9D8B030D-6E8A-4147-A177-3AD203B41FA5}">
                      <a16:colId xmlns:a16="http://schemas.microsoft.com/office/drawing/2014/main" val="4071462110"/>
                    </a:ext>
                  </a:extLst>
                </a:gridCol>
                <a:gridCol w="905256">
                  <a:extLst>
                    <a:ext uri="{9D8B030D-6E8A-4147-A177-3AD203B41FA5}">
                      <a16:colId xmlns:a16="http://schemas.microsoft.com/office/drawing/2014/main" val="3165524919"/>
                    </a:ext>
                  </a:extLst>
                </a:gridCol>
                <a:gridCol w="905256">
                  <a:extLst>
                    <a:ext uri="{9D8B030D-6E8A-4147-A177-3AD203B41FA5}">
                      <a16:colId xmlns:a16="http://schemas.microsoft.com/office/drawing/2014/main" val="148451156"/>
                    </a:ext>
                  </a:extLst>
                </a:gridCol>
                <a:gridCol w="905256">
                  <a:extLst>
                    <a:ext uri="{9D8B030D-6E8A-4147-A177-3AD203B41FA5}">
                      <a16:colId xmlns:a16="http://schemas.microsoft.com/office/drawing/2014/main" val="4188741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5187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- 2022-10-28 21:03:56</a:t>
                      </a:r>
                      <a:r>
                        <a:rPr kumimoji="0" lang="de-DE" sz="1000" b="0" i="0" u="none" strike="noStrike" kern="1200" cap="none" spc="0" normalizeH="0" baseline="0" noProof="0">
                          <a:ln>
                            <a:noFill/>
                          </a:ln>
                          <a:solidFill>
                            <a:prstClr val="black"/>
                          </a:solidFill>
                          <a:effectLst/>
                          <a:uLnTx/>
                          <a:uFillTx/>
                          <a:latin typeface="+mn-lt"/>
                          <a:ea typeface="+mn-ea"/>
                          <a:cs typeface="+mn-cs"/>
                        </a:rPr>
                        <a:t>
 RT @janboehm: Obwohl noch gar nicht 2044 ist, veröffentlichen wir heute die geheimen NSU Akten des Verfassungsschutzes. Komplett und für alle zum Durchschmökern:
https://t.co/W5EJviOVzt #pssst https://t.co/wlvWP6mkmQ #zdfmagazin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98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- 2022-10-08 08:32:59</a:t>
                      </a:r>
                      <a:r>
                        <a:rPr kumimoji="0" lang="de-DE" sz="1000" b="0" i="0" u="none" strike="noStrike" kern="1200" cap="none" spc="0" normalizeH="0" baseline="0" noProof="0">
                          <a:ln>
                            <a:noFill/>
                          </a:ln>
                          <a:solidFill>
                            <a:prstClr val="black"/>
                          </a:solidFill>
                          <a:effectLst/>
                          <a:uLnTx/>
                          <a:uFillTx/>
                          <a:latin typeface="+mn-lt"/>
                          <a:ea typeface="+mn-ea"/>
                          <a:cs typeface="+mn-cs"/>
                        </a:rPr>
                        <a:t>
 RT @zdfmagazin: Die „Made-in-Germany“-Sicherheitssoftware ViPNet, die uns vor russischen Hackerangriffen schützen soll, stammt eigentlich von einer KGB-Firma aus Russland. 
Als würde man seine Überwachungskameras von den Panzerknackern installieren lassen. #cyberclown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9496542"/>
                  </a:ext>
                </a:extLst>
              </a:tr>
            </a:tbl>
          </a:graphicData>
        </a:graphic>
      </p:graphicFrame>
      <p:sp>
        <p:nvSpPr>
          <p:cNvPr id="4" name="Text Placeholder 3">
            <a:extLst>
              <a:ext uri="{FF2B5EF4-FFF2-40B4-BE49-F238E27FC236}">
                <a16:creationId xmlns:a16="http://schemas.microsoft.com/office/drawing/2014/main" id="{345CA598-AC74-4C7C-954D-A239B7C666EA}"/>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244801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7D9D-B263-495E-8FBC-C8DF60AD9C44}"/>
              </a:ext>
            </a:extLst>
          </p:cNvPr>
          <p:cNvSpPr>
            <a:spLocks noGrp="1"/>
          </p:cNvSpPr>
          <p:nvPr>
            <p:ph type="title"/>
          </p:nvPr>
        </p:nvSpPr>
        <p:spPr/>
        <p:txBody>
          <a:bodyPr/>
          <a:lstStyle/>
          <a:p>
            <a:r>
              <a:rPr lang="en-US"/>
              <a:t>Twitter Own and Retweeted Tweets Table | 4 profiles - 5 of 14</a:t>
            </a:r>
          </a:p>
        </p:txBody>
      </p:sp>
      <p:graphicFrame>
        <p:nvGraphicFramePr>
          <p:cNvPr id="5" name="Table Placeholder 4">
            <a:extLst>
              <a:ext uri="{FF2B5EF4-FFF2-40B4-BE49-F238E27FC236}">
                <a16:creationId xmlns:a16="http://schemas.microsoft.com/office/drawing/2014/main" id="{3FEFE82B-9E21-4666-B29B-DAD09983B865}"/>
              </a:ext>
            </a:extLst>
          </p:cNvPr>
          <p:cNvGraphicFramePr>
            <a:graphicFrameLocks noGrp="1"/>
          </p:cNvGraphicFramePr>
          <p:nvPr>
            <p:ph type="tbl" sz="quarter" idx="13"/>
            <p:extLst>
              <p:ext uri="{D42A27DB-BD31-4B8C-83A1-F6EECF244321}">
                <p14:modId xmlns:p14="http://schemas.microsoft.com/office/powerpoint/2010/main" val="395305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74139692"/>
                    </a:ext>
                  </a:extLst>
                </a:gridCol>
                <a:gridCol w="411480">
                  <a:extLst>
                    <a:ext uri="{9D8B030D-6E8A-4147-A177-3AD203B41FA5}">
                      <a16:colId xmlns:a16="http://schemas.microsoft.com/office/drawing/2014/main" val="700740367"/>
                    </a:ext>
                  </a:extLst>
                </a:gridCol>
                <a:gridCol w="905256">
                  <a:extLst>
                    <a:ext uri="{9D8B030D-6E8A-4147-A177-3AD203B41FA5}">
                      <a16:colId xmlns:a16="http://schemas.microsoft.com/office/drawing/2014/main" val="3284931042"/>
                    </a:ext>
                  </a:extLst>
                </a:gridCol>
                <a:gridCol w="905256">
                  <a:extLst>
                    <a:ext uri="{9D8B030D-6E8A-4147-A177-3AD203B41FA5}">
                      <a16:colId xmlns:a16="http://schemas.microsoft.com/office/drawing/2014/main" val="86582446"/>
                    </a:ext>
                  </a:extLst>
                </a:gridCol>
                <a:gridCol w="905256">
                  <a:extLst>
                    <a:ext uri="{9D8B030D-6E8A-4147-A177-3AD203B41FA5}">
                      <a16:colId xmlns:a16="http://schemas.microsoft.com/office/drawing/2014/main" val="1264144728"/>
                    </a:ext>
                  </a:extLst>
                </a:gridCol>
                <a:gridCol w="905256">
                  <a:extLst>
                    <a:ext uri="{9D8B030D-6E8A-4147-A177-3AD203B41FA5}">
                      <a16:colId xmlns:a16="http://schemas.microsoft.com/office/drawing/2014/main" val="2856944680"/>
                    </a:ext>
                  </a:extLst>
                </a:gridCol>
                <a:gridCol w="905256">
                  <a:extLst>
                    <a:ext uri="{9D8B030D-6E8A-4147-A177-3AD203B41FA5}">
                      <a16:colId xmlns:a16="http://schemas.microsoft.com/office/drawing/2014/main" val="1860761248"/>
                    </a:ext>
                  </a:extLst>
                </a:gridCol>
                <a:gridCol w="905256">
                  <a:extLst>
                    <a:ext uri="{9D8B030D-6E8A-4147-A177-3AD203B41FA5}">
                      <a16:colId xmlns:a16="http://schemas.microsoft.com/office/drawing/2014/main" val="3294383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4956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- 2022-02-05 07:42:51</a:t>
                      </a:r>
                      <a:r>
                        <a:rPr kumimoji="0" lang="de-DE" sz="1000" b="0" i="0" u="none" strike="noStrike" kern="1200" cap="none" spc="0" normalizeH="0" baseline="0" noProof="0">
                          <a:ln>
                            <a:noFill/>
                          </a:ln>
                          <a:solidFill>
                            <a:prstClr val="black"/>
                          </a:solidFill>
                          <a:effectLst/>
                          <a:uLnTx/>
                          <a:uFillTx/>
                          <a:latin typeface="+mn-lt"/>
                          <a:ea typeface="+mn-ea"/>
                          <a:cs typeface="+mn-cs"/>
                        </a:rPr>
                        <a:t>
 RT @zdfmagazin: Falls es euch nicht gut geht und ihr mit jemandem über eure Probleme oder die Krankenkassen (oder beides) reden wollt, dann findet ihr hier verschiedene Möglichkeiten. Alle Angebote sind anonym und kostenlos: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09.03.2022 19:39:01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989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- 2022-11-08 10:15:03</a:t>
                      </a:r>
                      <a:r>
                        <a:rPr kumimoji="0" lang="de-DE" sz="1000" b="0" i="0" u="none" strike="noStrike" kern="1200" cap="none" spc="0" normalizeH="0" baseline="0" noProof="0">
                          <a:ln>
                            <a:noFill/>
                          </a:ln>
                          <a:solidFill>
                            <a:prstClr val="black"/>
                          </a:solidFill>
                          <a:effectLst/>
                          <a:uLnTx/>
                          <a:uFillTx/>
                          <a:latin typeface="+mn-lt"/>
                          <a:ea typeface="+mn-ea"/>
                          <a:cs typeface="+mn-cs"/>
                        </a:rPr>
                        <a:t>
 RT @jochenbreyer: Der offizieller katarische WM-Botschafter Khalid Salman sagt vor der Kamera, Schwule seien „haram“, hätten einen „geistigen Schaden“. Der Pressemann des WM-OKs bricht das Interview ab. Heute im @heutejournal + morgen 20.15 in unserer ZDFzeit-Doku „Geheimsache Katar“ @Fried_julia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2900998"/>
                  </a:ext>
                </a:extLst>
              </a:tr>
            </a:tbl>
          </a:graphicData>
        </a:graphic>
      </p:graphicFrame>
      <p:sp>
        <p:nvSpPr>
          <p:cNvPr id="4" name="Text Placeholder 3">
            <a:extLst>
              <a:ext uri="{FF2B5EF4-FFF2-40B4-BE49-F238E27FC236}">
                <a16:creationId xmlns:a16="http://schemas.microsoft.com/office/drawing/2014/main" id="{060EC064-7F87-4425-A3C8-EDB0C3A9028C}"/>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314988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3A856-3D2F-43FA-ACEC-F3CA5A5C018D}"/>
              </a:ext>
            </a:extLst>
          </p:cNvPr>
          <p:cNvSpPr>
            <a:spLocks noGrp="1"/>
          </p:cNvSpPr>
          <p:nvPr>
            <p:ph type="title"/>
          </p:nvPr>
        </p:nvSpPr>
        <p:spPr/>
        <p:txBody>
          <a:bodyPr/>
          <a:lstStyle/>
          <a:p>
            <a:r>
              <a:rPr lang="en-US"/>
              <a:t>Twitter Own and Retweeted Tweets Table | 4 profiles - 6 of 14</a:t>
            </a:r>
          </a:p>
        </p:txBody>
      </p:sp>
      <p:graphicFrame>
        <p:nvGraphicFramePr>
          <p:cNvPr id="5" name="Table Placeholder 4">
            <a:extLst>
              <a:ext uri="{FF2B5EF4-FFF2-40B4-BE49-F238E27FC236}">
                <a16:creationId xmlns:a16="http://schemas.microsoft.com/office/drawing/2014/main" id="{03D54042-AAD7-4BD0-A8EF-97C90197105F}"/>
              </a:ext>
            </a:extLst>
          </p:cNvPr>
          <p:cNvGraphicFramePr>
            <a:graphicFrameLocks noGrp="1"/>
          </p:cNvGraphicFramePr>
          <p:nvPr>
            <p:ph type="tbl" sz="quarter" idx="13"/>
            <p:extLst>
              <p:ext uri="{D42A27DB-BD31-4B8C-83A1-F6EECF244321}">
                <p14:modId xmlns:p14="http://schemas.microsoft.com/office/powerpoint/2010/main" val="337502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73484606"/>
                    </a:ext>
                  </a:extLst>
                </a:gridCol>
                <a:gridCol w="411480">
                  <a:extLst>
                    <a:ext uri="{9D8B030D-6E8A-4147-A177-3AD203B41FA5}">
                      <a16:colId xmlns:a16="http://schemas.microsoft.com/office/drawing/2014/main" val="3585235004"/>
                    </a:ext>
                  </a:extLst>
                </a:gridCol>
                <a:gridCol w="905256">
                  <a:extLst>
                    <a:ext uri="{9D8B030D-6E8A-4147-A177-3AD203B41FA5}">
                      <a16:colId xmlns:a16="http://schemas.microsoft.com/office/drawing/2014/main" val="4076491289"/>
                    </a:ext>
                  </a:extLst>
                </a:gridCol>
                <a:gridCol w="905256">
                  <a:extLst>
                    <a:ext uri="{9D8B030D-6E8A-4147-A177-3AD203B41FA5}">
                      <a16:colId xmlns:a16="http://schemas.microsoft.com/office/drawing/2014/main" val="252120589"/>
                    </a:ext>
                  </a:extLst>
                </a:gridCol>
                <a:gridCol w="905256">
                  <a:extLst>
                    <a:ext uri="{9D8B030D-6E8A-4147-A177-3AD203B41FA5}">
                      <a16:colId xmlns:a16="http://schemas.microsoft.com/office/drawing/2014/main" val="1853447947"/>
                    </a:ext>
                  </a:extLst>
                </a:gridCol>
                <a:gridCol w="905256">
                  <a:extLst>
                    <a:ext uri="{9D8B030D-6E8A-4147-A177-3AD203B41FA5}">
                      <a16:colId xmlns:a16="http://schemas.microsoft.com/office/drawing/2014/main" val="1254330011"/>
                    </a:ext>
                  </a:extLst>
                </a:gridCol>
                <a:gridCol w="905256">
                  <a:extLst>
                    <a:ext uri="{9D8B030D-6E8A-4147-A177-3AD203B41FA5}">
                      <a16:colId xmlns:a16="http://schemas.microsoft.com/office/drawing/2014/main" val="590543041"/>
                    </a:ext>
                  </a:extLst>
                </a:gridCol>
                <a:gridCol w="905256">
                  <a:extLst>
                    <a:ext uri="{9D8B030D-6E8A-4147-A177-3AD203B41FA5}">
                      <a16:colId xmlns:a16="http://schemas.microsoft.com/office/drawing/2014/main" val="3188446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3565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- 2022-04-22 07:13:26</a:t>
                      </a:r>
                      <a:r>
                        <a:rPr kumimoji="0" lang="de-DE" sz="1000" b="0" i="0" u="none" strike="noStrike" kern="1200" cap="none" spc="0" normalizeH="0" baseline="0" noProof="0">
                          <a:ln>
                            <a:noFill/>
                          </a:ln>
                          <a:solidFill>
                            <a:prstClr val="black"/>
                          </a:solidFill>
                          <a:effectLst/>
                          <a:uLnTx/>
                          <a:uFillTx/>
                          <a:latin typeface="+mn-lt"/>
                          <a:ea typeface="+mn-ea"/>
                          <a:cs typeface="+mn-cs"/>
                        </a:rPr>
                        <a:t>
 RT @maybritillner: Brigadegeneral a. D. Erich Vad kritisiert bei #illner die Kriegsrhetorik in der Diskussion um Waffenlieferungen an die Ukraine. Priorität solle haben, dass möglichst schnell ein Waffenstillstand eintrete, nicht welche Seite gewinne, so der ehemalige Berater von Angela Merkel. https://t.co/QRBJAgNS2m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15.07.2022 14:28:56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1519523"/>
                  </a:ext>
                </a:extLst>
              </a:tr>
            </a:tbl>
          </a:graphicData>
        </a:graphic>
      </p:graphicFrame>
      <p:sp>
        <p:nvSpPr>
          <p:cNvPr id="4" name="Text Placeholder 3">
            <a:extLst>
              <a:ext uri="{FF2B5EF4-FFF2-40B4-BE49-F238E27FC236}">
                <a16:creationId xmlns:a16="http://schemas.microsoft.com/office/drawing/2014/main" id="{FC7A8EE7-B206-42BD-9CFF-F66674F46F71}"/>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2773144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C3106-E9BB-424C-91DE-D3BD76A1CBD1}"/>
              </a:ext>
            </a:extLst>
          </p:cNvPr>
          <p:cNvSpPr>
            <a:spLocks noGrp="1"/>
          </p:cNvSpPr>
          <p:nvPr>
            <p:ph type="title"/>
          </p:nvPr>
        </p:nvSpPr>
        <p:spPr/>
        <p:txBody>
          <a:bodyPr/>
          <a:lstStyle/>
          <a:p>
            <a:r>
              <a:rPr lang="en-US"/>
              <a:t>Twitter Own and Retweeted Tweets Table | 4 profiles - 7 of 14</a:t>
            </a:r>
          </a:p>
        </p:txBody>
      </p:sp>
      <p:graphicFrame>
        <p:nvGraphicFramePr>
          <p:cNvPr id="5" name="Table Placeholder 4">
            <a:extLst>
              <a:ext uri="{FF2B5EF4-FFF2-40B4-BE49-F238E27FC236}">
                <a16:creationId xmlns:a16="http://schemas.microsoft.com/office/drawing/2014/main" id="{FD546FE3-3A45-411D-9D32-B4F6F6A0CCF0}"/>
              </a:ext>
            </a:extLst>
          </p:cNvPr>
          <p:cNvGraphicFramePr>
            <a:graphicFrameLocks noGrp="1"/>
          </p:cNvGraphicFramePr>
          <p:nvPr>
            <p:ph type="tbl" sz="quarter" idx="13"/>
            <p:extLst>
              <p:ext uri="{D42A27DB-BD31-4B8C-83A1-F6EECF244321}">
                <p14:modId xmlns:p14="http://schemas.microsoft.com/office/powerpoint/2010/main" val="1139232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93032658"/>
                    </a:ext>
                  </a:extLst>
                </a:gridCol>
                <a:gridCol w="411480">
                  <a:extLst>
                    <a:ext uri="{9D8B030D-6E8A-4147-A177-3AD203B41FA5}">
                      <a16:colId xmlns:a16="http://schemas.microsoft.com/office/drawing/2014/main" val="1278338188"/>
                    </a:ext>
                  </a:extLst>
                </a:gridCol>
                <a:gridCol w="905256">
                  <a:extLst>
                    <a:ext uri="{9D8B030D-6E8A-4147-A177-3AD203B41FA5}">
                      <a16:colId xmlns:a16="http://schemas.microsoft.com/office/drawing/2014/main" val="2638686103"/>
                    </a:ext>
                  </a:extLst>
                </a:gridCol>
                <a:gridCol w="905256">
                  <a:extLst>
                    <a:ext uri="{9D8B030D-6E8A-4147-A177-3AD203B41FA5}">
                      <a16:colId xmlns:a16="http://schemas.microsoft.com/office/drawing/2014/main" val="3807422595"/>
                    </a:ext>
                  </a:extLst>
                </a:gridCol>
                <a:gridCol w="905256">
                  <a:extLst>
                    <a:ext uri="{9D8B030D-6E8A-4147-A177-3AD203B41FA5}">
                      <a16:colId xmlns:a16="http://schemas.microsoft.com/office/drawing/2014/main" val="393658249"/>
                    </a:ext>
                  </a:extLst>
                </a:gridCol>
                <a:gridCol w="905256">
                  <a:extLst>
                    <a:ext uri="{9D8B030D-6E8A-4147-A177-3AD203B41FA5}">
                      <a16:colId xmlns:a16="http://schemas.microsoft.com/office/drawing/2014/main" val="1363483273"/>
                    </a:ext>
                  </a:extLst>
                </a:gridCol>
                <a:gridCol w="905256">
                  <a:extLst>
                    <a:ext uri="{9D8B030D-6E8A-4147-A177-3AD203B41FA5}">
                      <a16:colId xmlns:a16="http://schemas.microsoft.com/office/drawing/2014/main" val="1239789420"/>
                    </a:ext>
                  </a:extLst>
                </a:gridCol>
                <a:gridCol w="905256">
                  <a:extLst>
                    <a:ext uri="{9D8B030D-6E8A-4147-A177-3AD203B41FA5}">
                      <a16:colId xmlns:a16="http://schemas.microsoft.com/office/drawing/2014/main" val="2903863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9287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- 2022-02-23 17:33:50</a:t>
                      </a:r>
                      <a:r>
                        <a:rPr kumimoji="0" lang="de-DE" sz="1000" b="0" i="0" u="none" strike="noStrike" kern="1200" cap="none" spc="0" normalizeH="0" baseline="0" noProof="0">
                          <a:ln>
                            <a:noFill/>
                          </a:ln>
                          <a:solidFill>
                            <a:prstClr val="black"/>
                          </a:solidFill>
                          <a:effectLst/>
                          <a:uLnTx/>
                          <a:uFillTx/>
                          <a:latin typeface="+mn-lt"/>
                          <a:ea typeface="+mn-ea"/>
                          <a:cs typeface="+mn-cs"/>
                        </a:rPr>
                        <a:t>
 RT @CHSievers: Ein Polit-Schauspiel für die Geschichtsbücher. 
Russlands Präsident ruft den natl. Sicherheitsrat zusammen, also die wenigen übrig gebliebenen, denen er noch sein Ohr schenkt - und dann passiert das👇 https://t.co/AyHulr9T4O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08.07.2022 00:59:30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1989370"/>
                  </a:ext>
                </a:extLst>
              </a:tr>
            </a:tbl>
          </a:graphicData>
        </a:graphic>
      </p:graphicFrame>
      <p:sp>
        <p:nvSpPr>
          <p:cNvPr id="4" name="Text Placeholder 3">
            <a:extLst>
              <a:ext uri="{FF2B5EF4-FFF2-40B4-BE49-F238E27FC236}">
                <a16:creationId xmlns:a16="http://schemas.microsoft.com/office/drawing/2014/main" id="{1D09EE30-7416-49CA-B041-A969730813C1}"/>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778243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CED6-35C2-412D-9C35-835FB57460DC}"/>
              </a:ext>
            </a:extLst>
          </p:cNvPr>
          <p:cNvSpPr>
            <a:spLocks noGrp="1"/>
          </p:cNvSpPr>
          <p:nvPr>
            <p:ph type="title"/>
          </p:nvPr>
        </p:nvSpPr>
        <p:spPr/>
        <p:txBody>
          <a:bodyPr/>
          <a:lstStyle/>
          <a:p>
            <a:r>
              <a:rPr lang="en-US"/>
              <a:t>Twitter Own and Retweeted Tweets Table | 4 profiles - 8 of 14</a:t>
            </a:r>
          </a:p>
        </p:txBody>
      </p:sp>
      <p:graphicFrame>
        <p:nvGraphicFramePr>
          <p:cNvPr id="5" name="Table Placeholder 4">
            <a:extLst>
              <a:ext uri="{FF2B5EF4-FFF2-40B4-BE49-F238E27FC236}">
                <a16:creationId xmlns:a16="http://schemas.microsoft.com/office/drawing/2014/main" id="{AC062615-2576-4BC2-9154-03D6139BD223}"/>
              </a:ext>
            </a:extLst>
          </p:cNvPr>
          <p:cNvGraphicFramePr>
            <a:graphicFrameLocks noGrp="1"/>
          </p:cNvGraphicFramePr>
          <p:nvPr>
            <p:ph type="tbl" sz="quarter" idx="13"/>
            <p:extLst>
              <p:ext uri="{D42A27DB-BD31-4B8C-83A1-F6EECF244321}">
                <p14:modId xmlns:p14="http://schemas.microsoft.com/office/powerpoint/2010/main" val="3537018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19451809"/>
                    </a:ext>
                  </a:extLst>
                </a:gridCol>
                <a:gridCol w="411480">
                  <a:extLst>
                    <a:ext uri="{9D8B030D-6E8A-4147-A177-3AD203B41FA5}">
                      <a16:colId xmlns:a16="http://schemas.microsoft.com/office/drawing/2014/main" val="2410387230"/>
                    </a:ext>
                  </a:extLst>
                </a:gridCol>
                <a:gridCol w="905256">
                  <a:extLst>
                    <a:ext uri="{9D8B030D-6E8A-4147-A177-3AD203B41FA5}">
                      <a16:colId xmlns:a16="http://schemas.microsoft.com/office/drawing/2014/main" val="619275861"/>
                    </a:ext>
                  </a:extLst>
                </a:gridCol>
                <a:gridCol w="905256">
                  <a:extLst>
                    <a:ext uri="{9D8B030D-6E8A-4147-A177-3AD203B41FA5}">
                      <a16:colId xmlns:a16="http://schemas.microsoft.com/office/drawing/2014/main" val="1797597156"/>
                    </a:ext>
                  </a:extLst>
                </a:gridCol>
                <a:gridCol w="905256">
                  <a:extLst>
                    <a:ext uri="{9D8B030D-6E8A-4147-A177-3AD203B41FA5}">
                      <a16:colId xmlns:a16="http://schemas.microsoft.com/office/drawing/2014/main" val="78007214"/>
                    </a:ext>
                  </a:extLst>
                </a:gridCol>
                <a:gridCol w="905256">
                  <a:extLst>
                    <a:ext uri="{9D8B030D-6E8A-4147-A177-3AD203B41FA5}">
                      <a16:colId xmlns:a16="http://schemas.microsoft.com/office/drawing/2014/main" val="1263131551"/>
                    </a:ext>
                  </a:extLst>
                </a:gridCol>
                <a:gridCol w="905256">
                  <a:extLst>
                    <a:ext uri="{9D8B030D-6E8A-4147-A177-3AD203B41FA5}">
                      <a16:colId xmlns:a16="http://schemas.microsoft.com/office/drawing/2014/main" val="673651667"/>
                    </a:ext>
                  </a:extLst>
                </a:gridCol>
                <a:gridCol w="905256">
                  <a:extLst>
                    <a:ext uri="{9D8B030D-6E8A-4147-A177-3AD203B41FA5}">
                      <a16:colId xmlns:a16="http://schemas.microsoft.com/office/drawing/2014/main" val="313270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1307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- 2022-11-04 18:46:19</a:t>
                      </a:r>
                      <a:r>
                        <a:rPr kumimoji="0" lang="de-DE" sz="1000" b="0" i="0" u="none" strike="noStrike" kern="1200" cap="none" spc="0" normalizeH="0" baseline="0" noProof="0">
                          <a:ln>
                            <a:noFill/>
                          </a:ln>
                          <a:solidFill>
                            <a:prstClr val="black"/>
                          </a:solidFill>
                          <a:effectLst/>
                          <a:uLnTx/>
                          <a:uFillTx/>
                          <a:latin typeface="+mn-lt"/>
                          <a:ea typeface="+mn-ea"/>
                          <a:cs typeface="+mn-cs"/>
                        </a:rPr>
                        <a:t>
 RT @ZDFfrontal: Eine gemeinsame Recherche von #ZDFfrontal und @DerSpiegel enthüllt: Ein Joint Venture des deutschen Konzerns #WintershallDea beliefert trotz des Angriffs auf die #Ukraine #Russlands wichtigsten Hersteller von Flugzeugbenzin ➡ https://t.co/aeki9acOFf #UkraineKrieg @ZDFheute @ZDF https://t.co/9GYJDkLbt4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151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- 2022-03-03 17:04:11</a:t>
                      </a:r>
                      <a:r>
                        <a:rPr kumimoji="0" lang="de-DE" sz="1000" b="0" i="0" u="none" strike="noStrike" kern="1200" cap="none" spc="0" normalizeH="0" baseline="0" noProof="0">
                          <a:ln>
                            <a:noFill/>
                          </a:ln>
                          <a:solidFill>
                            <a:prstClr val="black"/>
                          </a:solidFill>
                          <a:effectLst/>
                          <a:uLnTx/>
                          <a:uFillTx/>
                          <a:latin typeface="+mn-lt"/>
                          <a:ea typeface="+mn-ea"/>
                          <a:cs typeface="+mn-cs"/>
                        </a:rPr>
                        <a:t>
 RT @KEigendorf: Russische Soldaten, die von Ukrainern festgenommen wurden, berichten immer wieder, dass sie nicht wussten, dass sie die Ukraine bekämpfen. #Putin belügt nicht nur die ganze Welt, sondern auch das eigene Volk #UkraineKrieg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15.07.2022 14:29:11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3413220"/>
                  </a:ext>
                </a:extLst>
              </a:tr>
            </a:tbl>
          </a:graphicData>
        </a:graphic>
      </p:graphicFrame>
      <p:sp>
        <p:nvSpPr>
          <p:cNvPr id="4" name="Text Placeholder 3">
            <a:extLst>
              <a:ext uri="{FF2B5EF4-FFF2-40B4-BE49-F238E27FC236}">
                <a16:creationId xmlns:a16="http://schemas.microsoft.com/office/drawing/2014/main" id="{D7CE708F-5F26-4D29-8D26-6C79E4677FCD}"/>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3739148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C177-D5B2-410F-A980-AB3078AD560A}"/>
              </a:ext>
            </a:extLst>
          </p:cNvPr>
          <p:cNvSpPr>
            <a:spLocks noGrp="1"/>
          </p:cNvSpPr>
          <p:nvPr>
            <p:ph type="title"/>
          </p:nvPr>
        </p:nvSpPr>
        <p:spPr/>
        <p:txBody>
          <a:bodyPr/>
          <a:lstStyle/>
          <a:p>
            <a:r>
              <a:rPr lang="en-US"/>
              <a:t>Twitter Own and Retweeted Tweets Table | 4 profiles - 9 of 14</a:t>
            </a:r>
          </a:p>
        </p:txBody>
      </p:sp>
      <p:graphicFrame>
        <p:nvGraphicFramePr>
          <p:cNvPr id="5" name="Table Placeholder 4">
            <a:extLst>
              <a:ext uri="{FF2B5EF4-FFF2-40B4-BE49-F238E27FC236}">
                <a16:creationId xmlns:a16="http://schemas.microsoft.com/office/drawing/2014/main" id="{D1FE9FA6-5BB7-4BC2-9DF6-FA8AADF8023A}"/>
              </a:ext>
            </a:extLst>
          </p:cNvPr>
          <p:cNvGraphicFramePr>
            <a:graphicFrameLocks noGrp="1"/>
          </p:cNvGraphicFramePr>
          <p:nvPr>
            <p:ph type="tbl" sz="quarter" idx="13"/>
            <p:extLst>
              <p:ext uri="{D42A27DB-BD31-4B8C-83A1-F6EECF244321}">
                <p14:modId xmlns:p14="http://schemas.microsoft.com/office/powerpoint/2010/main" val="13674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96811022"/>
                    </a:ext>
                  </a:extLst>
                </a:gridCol>
                <a:gridCol w="411480">
                  <a:extLst>
                    <a:ext uri="{9D8B030D-6E8A-4147-A177-3AD203B41FA5}">
                      <a16:colId xmlns:a16="http://schemas.microsoft.com/office/drawing/2014/main" val="1097326478"/>
                    </a:ext>
                  </a:extLst>
                </a:gridCol>
                <a:gridCol w="905256">
                  <a:extLst>
                    <a:ext uri="{9D8B030D-6E8A-4147-A177-3AD203B41FA5}">
                      <a16:colId xmlns:a16="http://schemas.microsoft.com/office/drawing/2014/main" val="2562236458"/>
                    </a:ext>
                  </a:extLst>
                </a:gridCol>
                <a:gridCol w="905256">
                  <a:extLst>
                    <a:ext uri="{9D8B030D-6E8A-4147-A177-3AD203B41FA5}">
                      <a16:colId xmlns:a16="http://schemas.microsoft.com/office/drawing/2014/main" val="1634944873"/>
                    </a:ext>
                  </a:extLst>
                </a:gridCol>
                <a:gridCol w="905256">
                  <a:extLst>
                    <a:ext uri="{9D8B030D-6E8A-4147-A177-3AD203B41FA5}">
                      <a16:colId xmlns:a16="http://schemas.microsoft.com/office/drawing/2014/main" val="3111443378"/>
                    </a:ext>
                  </a:extLst>
                </a:gridCol>
                <a:gridCol w="905256">
                  <a:extLst>
                    <a:ext uri="{9D8B030D-6E8A-4147-A177-3AD203B41FA5}">
                      <a16:colId xmlns:a16="http://schemas.microsoft.com/office/drawing/2014/main" val="3958952396"/>
                    </a:ext>
                  </a:extLst>
                </a:gridCol>
                <a:gridCol w="905256">
                  <a:extLst>
                    <a:ext uri="{9D8B030D-6E8A-4147-A177-3AD203B41FA5}">
                      <a16:colId xmlns:a16="http://schemas.microsoft.com/office/drawing/2014/main" val="192373369"/>
                    </a:ext>
                  </a:extLst>
                </a:gridCol>
                <a:gridCol w="905256">
                  <a:extLst>
                    <a:ext uri="{9D8B030D-6E8A-4147-A177-3AD203B41FA5}">
                      <a16:colId xmlns:a16="http://schemas.microsoft.com/office/drawing/2014/main" val="39192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4975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- 2022-07-08 08:28:42</a:t>
                      </a:r>
                      <a:r>
                        <a:rPr kumimoji="0" lang="de-DE" sz="1000" b="0" i="0" u="none" strike="noStrike" kern="1200" cap="none" spc="0" normalizeH="0" baseline="0" noProof="0">
                          <a:ln>
                            <a:noFill/>
                          </a:ln>
                          <a:solidFill>
                            <a:prstClr val="black"/>
                          </a:solidFill>
                          <a:effectLst/>
                          <a:uLnTx/>
                          <a:uFillTx/>
                          <a:latin typeface="+mn-lt"/>
                          <a:ea typeface="+mn-ea"/>
                          <a:cs typeface="+mn-cs"/>
                        </a:rPr>
                        <a:t>
 RT @andikynast: G20-Gipel auf Bali:
„When do you stop the war?“, rufe ich Russlands Außenminister Lawrow zu.
Und werde von der indonesischen Sicherheit sofort rausgeschmissen.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06.10.2022 13:11:45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760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- 2022-02-01 08:13:15</a:t>
                      </a:r>
                      <a:r>
                        <a:rPr kumimoji="0" lang="de-DE" sz="1000" b="0" i="0" u="none" strike="noStrike" kern="1200" cap="none" spc="0" normalizeH="0" baseline="0" noProof="0">
                          <a:ln>
                            <a:noFill/>
                          </a:ln>
                          <a:solidFill>
                            <a:prstClr val="black"/>
                          </a:solidFill>
                          <a:effectLst/>
                          <a:uLnTx/>
                          <a:uFillTx/>
                          <a:latin typeface="+mn-lt"/>
                          <a:ea typeface="+mn-ea"/>
                          <a:cs typeface="+mn-cs"/>
                        </a:rPr>
                        <a:t>
 RT @ZDFheute: Dänemark hebt Corona-Regeln auf: Aus für Maskenpflicht bei Inzidenz von 5.300 https://t.co/stQC52nV53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05.03.2022 01:40:55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263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- 2022-07-06 13:16:54</a:t>
                      </a:r>
                      <a:r>
                        <a:rPr kumimoji="0" lang="de-DE" sz="1000" b="0" i="0" u="none" strike="noStrike" kern="1200" cap="none" spc="0" normalizeH="0" baseline="0" noProof="0">
                          <a:ln>
                            <a:noFill/>
                          </a:ln>
                          <a:solidFill>
                            <a:prstClr val="black"/>
                          </a:solidFill>
                          <a:effectLst/>
                          <a:uLnTx/>
                          <a:uFillTx/>
                          <a:latin typeface="+mn-lt"/>
                          <a:ea typeface="+mn-ea"/>
                          <a:cs typeface="+mn-cs"/>
                        </a:rPr>
                        <a:t>
 RT @heuteshow: Das war einfach https://t.co/N2AMI0rbVu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06.10.2022 13:11:45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444245"/>
                  </a:ext>
                </a:extLst>
              </a:tr>
            </a:tbl>
          </a:graphicData>
        </a:graphic>
      </p:graphicFrame>
      <p:sp>
        <p:nvSpPr>
          <p:cNvPr id="4" name="Text Placeholder 3">
            <a:extLst>
              <a:ext uri="{FF2B5EF4-FFF2-40B4-BE49-F238E27FC236}">
                <a16:creationId xmlns:a16="http://schemas.microsoft.com/office/drawing/2014/main" id="{F6708438-4A83-4086-B9D5-8DE695FCCA9D}"/>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1557098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723BC-B4FC-41B8-81E2-7192C864D212}"/>
              </a:ext>
            </a:extLst>
          </p:cNvPr>
          <p:cNvSpPr>
            <a:spLocks noGrp="1"/>
          </p:cNvSpPr>
          <p:nvPr>
            <p:ph type="title"/>
          </p:nvPr>
        </p:nvSpPr>
        <p:spPr/>
        <p:txBody>
          <a:bodyPr/>
          <a:lstStyle/>
          <a:p>
            <a:r>
              <a:rPr lang="en-US"/>
              <a:t>Twitter Own and Retweeted Tweets Table | 4 profiles - 10 of 14</a:t>
            </a:r>
          </a:p>
        </p:txBody>
      </p:sp>
      <p:graphicFrame>
        <p:nvGraphicFramePr>
          <p:cNvPr id="5" name="Table Placeholder 4">
            <a:extLst>
              <a:ext uri="{FF2B5EF4-FFF2-40B4-BE49-F238E27FC236}">
                <a16:creationId xmlns:a16="http://schemas.microsoft.com/office/drawing/2014/main" id="{3DC77C1B-9D70-41BE-8FB8-F27A2B48A9F4}"/>
              </a:ext>
            </a:extLst>
          </p:cNvPr>
          <p:cNvGraphicFramePr>
            <a:graphicFrameLocks noGrp="1"/>
          </p:cNvGraphicFramePr>
          <p:nvPr>
            <p:ph type="tbl" sz="quarter" idx="13"/>
            <p:extLst>
              <p:ext uri="{D42A27DB-BD31-4B8C-83A1-F6EECF244321}">
                <p14:modId xmlns:p14="http://schemas.microsoft.com/office/powerpoint/2010/main" val="3023054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88973157"/>
                    </a:ext>
                  </a:extLst>
                </a:gridCol>
                <a:gridCol w="411480">
                  <a:extLst>
                    <a:ext uri="{9D8B030D-6E8A-4147-A177-3AD203B41FA5}">
                      <a16:colId xmlns:a16="http://schemas.microsoft.com/office/drawing/2014/main" val="3357918766"/>
                    </a:ext>
                  </a:extLst>
                </a:gridCol>
                <a:gridCol w="905256">
                  <a:extLst>
                    <a:ext uri="{9D8B030D-6E8A-4147-A177-3AD203B41FA5}">
                      <a16:colId xmlns:a16="http://schemas.microsoft.com/office/drawing/2014/main" val="471880624"/>
                    </a:ext>
                  </a:extLst>
                </a:gridCol>
                <a:gridCol w="905256">
                  <a:extLst>
                    <a:ext uri="{9D8B030D-6E8A-4147-A177-3AD203B41FA5}">
                      <a16:colId xmlns:a16="http://schemas.microsoft.com/office/drawing/2014/main" val="3317476678"/>
                    </a:ext>
                  </a:extLst>
                </a:gridCol>
                <a:gridCol w="905256">
                  <a:extLst>
                    <a:ext uri="{9D8B030D-6E8A-4147-A177-3AD203B41FA5}">
                      <a16:colId xmlns:a16="http://schemas.microsoft.com/office/drawing/2014/main" val="592342102"/>
                    </a:ext>
                  </a:extLst>
                </a:gridCol>
                <a:gridCol w="905256">
                  <a:extLst>
                    <a:ext uri="{9D8B030D-6E8A-4147-A177-3AD203B41FA5}">
                      <a16:colId xmlns:a16="http://schemas.microsoft.com/office/drawing/2014/main" val="625023996"/>
                    </a:ext>
                  </a:extLst>
                </a:gridCol>
                <a:gridCol w="905256">
                  <a:extLst>
                    <a:ext uri="{9D8B030D-6E8A-4147-A177-3AD203B41FA5}">
                      <a16:colId xmlns:a16="http://schemas.microsoft.com/office/drawing/2014/main" val="2531942317"/>
                    </a:ext>
                  </a:extLst>
                </a:gridCol>
                <a:gridCol w="905256">
                  <a:extLst>
                    <a:ext uri="{9D8B030D-6E8A-4147-A177-3AD203B41FA5}">
                      <a16:colId xmlns:a16="http://schemas.microsoft.com/office/drawing/2014/main" val="286221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3300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- 2022-01-13 12:18:01</a:t>
                      </a:r>
                      <a:r>
                        <a:rPr kumimoji="0" lang="de-DE" sz="1000" b="0" i="0" u="none" strike="noStrike" kern="1200" cap="none" spc="0" normalizeH="0" baseline="0" noProof="0">
                          <a:ln>
                            <a:noFill/>
                          </a:ln>
                          <a:solidFill>
                            <a:prstClr val="black"/>
                          </a:solidFill>
                          <a:effectLst/>
                          <a:uLnTx/>
                          <a:uFillTx/>
                          <a:latin typeface="+mn-lt"/>
                          <a:ea typeface="+mn-ea"/>
                          <a:cs typeface="+mn-cs"/>
                        </a:rPr>
                        <a:t>
 RT @TerliWetter: Die Westantarktis und der drohende Kollaps. Der Thwaites Gletscher und die Zusammenhänge mit globaler Erhitzung aus dem @heutejournal Wetter. 
#Klimakatastrophe #PlanetaryEmergency #DontLookUp https://t.co/uRvyQp9Xja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13.02.2022 19:38:56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456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- 2022-11-23 22:13:45</a:t>
                      </a:r>
                      <a:r>
                        <a:rPr kumimoji="0" lang="de-DE" sz="1000" b="0" i="0" u="none" strike="noStrike" kern="1200" cap="none" spc="0" normalizeH="0" baseline="0" noProof="0">
                          <a:ln>
                            <a:noFill/>
                          </a:ln>
                          <a:solidFill>
                            <a:prstClr val="black"/>
                          </a:solidFill>
                          <a:effectLst/>
                          <a:uLnTx/>
                          <a:uFillTx/>
                          <a:latin typeface="+mn-lt"/>
                          <a:ea typeface="+mn-ea"/>
                          <a:cs typeface="+mn-cs"/>
                        </a:rPr>
                        <a:t>
 RT @jochenbreyer: Der Leiter eines deutschen Krankenhauses, der sogar Charité-Stiftungsprofessor ist, hält es für denkbar, dass Krankheiten durch Karma entstehen. Als Resultat von Fehlverhalten in einem früheren Leben. Unsere Doku „Anthroposophie - gut oder gefährlich?“, heute 22:45 im ZDF. https://t.co/LJHfk8GNiQ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4033504"/>
                  </a:ext>
                </a:extLst>
              </a:tr>
            </a:tbl>
          </a:graphicData>
        </a:graphic>
      </p:graphicFrame>
      <p:sp>
        <p:nvSpPr>
          <p:cNvPr id="4" name="Text Placeholder 3">
            <a:extLst>
              <a:ext uri="{FF2B5EF4-FFF2-40B4-BE49-F238E27FC236}">
                <a16:creationId xmlns:a16="http://schemas.microsoft.com/office/drawing/2014/main" id="{FA86F5B9-3127-4ABB-B4FE-7D4E7855DD59}"/>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212946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84A2-3E2D-40A7-B5EC-7F864A10C965}"/>
              </a:ext>
            </a:extLst>
          </p:cNvPr>
          <p:cNvSpPr>
            <a:spLocks noGrp="1"/>
          </p:cNvSpPr>
          <p:nvPr>
            <p:ph type="title"/>
          </p:nvPr>
        </p:nvSpPr>
        <p:spPr/>
        <p:txBody>
          <a:bodyPr/>
          <a:lstStyle/>
          <a:p>
            <a:r>
              <a:rPr lang="en-US"/>
              <a:t>Twitter Own and Retweeted Tweets Table | 4 profiles - 11 of 14</a:t>
            </a:r>
          </a:p>
        </p:txBody>
      </p:sp>
      <p:graphicFrame>
        <p:nvGraphicFramePr>
          <p:cNvPr id="5" name="Table Placeholder 4">
            <a:extLst>
              <a:ext uri="{FF2B5EF4-FFF2-40B4-BE49-F238E27FC236}">
                <a16:creationId xmlns:a16="http://schemas.microsoft.com/office/drawing/2014/main" id="{F81B73CA-8C24-456A-93E4-932F59FB779A}"/>
              </a:ext>
            </a:extLst>
          </p:cNvPr>
          <p:cNvGraphicFramePr>
            <a:graphicFrameLocks noGrp="1"/>
          </p:cNvGraphicFramePr>
          <p:nvPr>
            <p:ph type="tbl" sz="quarter" idx="13"/>
            <p:extLst>
              <p:ext uri="{D42A27DB-BD31-4B8C-83A1-F6EECF244321}">
                <p14:modId xmlns:p14="http://schemas.microsoft.com/office/powerpoint/2010/main" val="495108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64539378"/>
                    </a:ext>
                  </a:extLst>
                </a:gridCol>
                <a:gridCol w="411480">
                  <a:extLst>
                    <a:ext uri="{9D8B030D-6E8A-4147-A177-3AD203B41FA5}">
                      <a16:colId xmlns:a16="http://schemas.microsoft.com/office/drawing/2014/main" val="3644257166"/>
                    </a:ext>
                  </a:extLst>
                </a:gridCol>
                <a:gridCol w="905256">
                  <a:extLst>
                    <a:ext uri="{9D8B030D-6E8A-4147-A177-3AD203B41FA5}">
                      <a16:colId xmlns:a16="http://schemas.microsoft.com/office/drawing/2014/main" val="3118385907"/>
                    </a:ext>
                  </a:extLst>
                </a:gridCol>
                <a:gridCol w="905256">
                  <a:extLst>
                    <a:ext uri="{9D8B030D-6E8A-4147-A177-3AD203B41FA5}">
                      <a16:colId xmlns:a16="http://schemas.microsoft.com/office/drawing/2014/main" val="2496118199"/>
                    </a:ext>
                  </a:extLst>
                </a:gridCol>
                <a:gridCol w="905256">
                  <a:extLst>
                    <a:ext uri="{9D8B030D-6E8A-4147-A177-3AD203B41FA5}">
                      <a16:colId xmlns:a16="http://schemas.microsoft.com/office/drawing/2014/main" val="250829383"/>
                    </a:ext>
                  </a:extLst>
                </a:gridCol>
                <a:gridCol w="905256">
                  <a:extLst>
                    <a:ext uri="{9D8B030D-6E8A-4147-A177-3AD203B41FA5}">
                      <a16:colId xmlns:a16="http://schemas.microsoft.com/office/drawing/2014/main" val="1405456960"/>
                    </a:ext>
                  </a:extLst>
                </a:gridCol>
                <a:gridCol w="905256">
                  <a:extLst>
                    <a:ext uri="{9D8B030D-6E8A-4147-A177-3AD203B41FA5}">
                      <a16:colId xmlns:a16="http://schemas.microsoft.com/office/drawing/2014/main" val="2033770032"/>
                    </a:ext>
                  </a:extLst>
                </a:gridCol>
                <a:gridCol w="905256">
                  <a:extLst>
                    <a:ext uri="{9D8B030D-6E8A-4147-A177-3AD203B41FA5}">
                      <a16:colId xmlns:a16="http://schemas.microsoft.com/office/drawing/2014/main" val="678633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2694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- 2022-11-15 23:24:50</a:t>
                      </a:r>
                      <a:r>
                        <a:rPr kumimoji="0" lang="de-DE" sz="1000" b="0" i="0" u="none" strike="noStrike" kern="1200" cap="none" spc="0" normalizeH="0" baseline="0" noProof="0">
                          <a:ln>
                            <a:noFill/>
                          </a:ln>
                          <a:solidFill>
                            <a:prstClr val="black"/>
                          </a:solidFill>
                          <a:effectLst/>
                          <a:uLnTx/>
                          <a:uFillTx/>
                          <a:latin typeface="+mn-lt"/>
                          <a:ea typeface="+mn-ea"/>
                          <a:cs typeface="+mn-cs"/>
                        </a:rPr>
                        <a:t>
 RT @NurderK: „Also schaut hin, und bleibt laut.“❤️
@enissaamani #IranRevoIution2022 #DieAnstalt https://t.co/QMt6qD5HJG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523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- 2022-10-10 20:09:54</a:t>
                      </a:r>
                      <a:r>
                        <a:rPr kumimoji="0" lang="de-DE" sz="1000" b="0" i="0" u="none" strike="noStrike" kern="1200" cap="none" spc="0" normalizeH="0" baseline="0" noProof="0">
                          <a:ln>
                            <a:noFill/>
                          </a:ln>
                          <a:solidFill>
                            <a:prstClr val="black"/>
                          </a:solidFill>
                          <a:effectLst/>
                          <a:uLnTx/>
                          <a:uFillTx/>
                          <a:latin typeface="+mn-lt"/>
                          <a:ea typeface="+mn-ea"/>
                          <a:cs typeface="+mn-cs"/>
                        </a:rPr>
                        <a:t>
 RT @zdfmagazin: Was das BMI zu Arne Schönbohm wusste. Ein Thread (1/12) #cyberclown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8056581"/>
                  </a:ext>
                </a:extLst>
              </a:tr>
            </a:tbl>
          </a:graphicData>
        </a:graphic>
      </p:graphicFrame>
      <p:sp>
        <p:nvSpPr>
          <p:cNvPr id="4" name="Text Placeholder 3">
            <a:extLst>
              <a:ext uri="{FF2B5EF4-FFF2-40B4-BE49-F238E27FC236}">
                <a16:creationId xmlns:a16="http://schemas.microsoft.com/office/drawing/2014/main" id="{5FAEE816-0F39-4C78-9851-DCBE941F240C}"/>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529431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DBDE-A6E4-4538-BD0E-A0C3E3C1333B}"/>
              </a:ext>
            </a:extLst>
          </p:cNvPr>
          <p:cNvSpPr>
            <a:spLocks noGrp="1"/>
          </p:cNvSpPr>
          <p:nvPr>
            <p:ph type="title"/>
          </p:nvPr>
        </p:nvSpPr>
        <p:spPr/>
        <p:txBody>
          <a:bodyPr/>
          <a:lstStyle/>
          <a:p>
            <a:r>
              <a:rPr lang="en-US"/>
              <a:t>Twitter Own and Retweeted Tweets Table | 4 profiles - 12 of 14</a:t>
            </a:r>
          </a:p>
        </p:txBody>
      </p:sp>
      <p:graphicFrame>
        <p:nvGraphicFramePr>
          <p:cNvPr id="5" name="Table Placeholder 4">
            <a:extLst>
              <a:ext uri="{FF2B5EF4-FFF2-40B4-BE49-F238E27FC236}">
                <a16:creationId xmlns:a16="http://schemas.microsoft.com/office/drawing/2014/main" id="{AFC84310-F218-446A-B917-2C089ED11FA8}"/>
              </a:ext>
            </a:extLst>
          </p:cNvPr>
          <p:cNvGraphicFramePr>
            <a:graphicFrameLocks noGrp="1"/>
          </p:cNvGraphicFramePr>
          <p:nvPr>
            <p:ph type="tbl" sz="quarter" idx="13"/>
            <p:extLst>
              <p:ext uri="{D42A27DB-BD31-4B8C-83A1-F6EECF244321}">
                <p14:modId xmlns:p14="http://schemas.microsoft.com/office/powerpoint/2010/main" val="222124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2714839"/>
                    </a:ext>
                  </a:extLst>
                </a:gridCol>
                <a:gridCol w="411480">
                  <a:extLst>
                    <a:ext uri="{9D8B030D-6E8A-4147-A177-3AD203B41FA5}">
                      <a16:colId xmlns:a16="http://schemas.microsoft.com/office/drawing/2014/main" val="3872025801"/>
                    </a:ext>
                  </a:extLst>
                </a:gridCol>
                <a:gridCol w="905256">
                  <a:extLst>
                    <a:ext uri="{9D8B030D-6E8A-4147-A177-3AD203B41FA5}">
                      <a16:colId xmlns:a16="http://schemas.microsoft.com/office/drawing/2014/main" val="1837810896"/>
                    </a:ext>
                  </a:extLst>
                </a:gridCol>
                <a:gridCol w="905256">
                  <a:extLst>
                    <a:ext uri="{9D8B030D-6E8A-4147-A177-3AD203B41FA5}">
                      <a16:colId xmlns:a16="http://schemas.microsoft.com/office/drawing/2014/main" val="3934615209"/>
                    </a:ext>
                  </a:extLst>
                </a:gridCol>
                <a:gridCol w="905256">
                  <a:extLst>
                    <a:ext uri="{9D8B030D-6E8A-4147-A177-3AD203B41FA5}">
                      <a16:colId xmlns:a16="http://schemas.microsoft.com/office/drawing/2014/main" val="2105491418"/>
                    </a:ext>
                  </a:extLst>
                </a:gridCol>
                <a:gridCol w="905256">
                  <a:extLst>
                    <a:ext uri="{9D8B030D-6E8A-4147-A177-3AD203B41FA5}">
                      <a16:colId xmlns:a16="http://schemas.microsoft.com/office/drawing/2014/main" val="2672326135"/>
                    </a:ext>
                  </a:extLst>
                </a:gridCol>
                <a:gridCol w="905256">
                  <a:extLst>
                    <a:ext uri="{9D8B030D-6E8A-4147-A177-3AD203B41FA5}">
                      <a16:colId xmlns:a16="http://schemas.microsoft.com/office/drawing/2014/main" val="4033596243"/>
                    </a:ext>
                  </a:extLst>
                </a:gridCol>
                <a:gridCol w="905256">
                  <a:extLst>
                    <a:ext uri="{9D8B030D-6E8A-4147-A177-3AD203B41FA5}">
                      <a16:colId xmlns:a16="http://schemas.microsoft.com/office/drawing/2014/main" val="4242368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6364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- 2022-09-17 16:58:08</a:t>
                      </a:r>
                      <a:r>
                        <a:rPr kumimoji="0" lang="de-DE" sz="1000" b="0" i="0" u="none" strike="noStrike" kern="1200" cap="none" spc="0" normalizeH="0" baseline="0" noProof="0">
                          <a:ln>
                            <a:noFill/>
                          </a:ln>
                          <a:solidFill>
                            <a:prstClr val="black"/>
                          </a:solidFill>
                          <a:effectLst/>
                          <a:uLnTx/>
                          <a:uFillTx/>
                          <a:latin typeface="+mn-lt"/>
                          <a:ea typeface="+mn-ea"/>
                          <a:cs typeface="+mn-cs"/>
                        </a:rPr>
                        <a:t>
 RT @maithinkx: Früher oder später bringen erfolgreiche Menschen einen Eistee raus. We proudly present: #Homöopatea statt #Homöopathie! Unseren Weg vorbei an der Apothekenpflicht seht ihr SONNTAG bei #maithinkX ab 18 Uhr in der @zdf Mediathek und um 22:15 Uhr in @zdfneo. https://t.co/2x9C5eAMCi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785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- 2022-02-09 18:17:30</a:t>
                      </a:r>
                      <a:r>
                        <a:rPr kumimoji="0" lang="de-DE" sz="1000" b="0" i="0" u="none" strike="noStrike" kern="1200" cap="none" spc="0" normalizeH="0" baseline="0" noProof="0">
                          <a:ln>
                            <a:noFill/>
                          </a:ln>
                          <a:solidFill>
                            <a:prstClr val="black"/>
                          </a:solidFill>
                          <a:effectLst/>
                          <a:uLnTx/>
                          <a:uFillTx/>
                          <a:latin typeface="+mn-lt"/>
                          <a:ea typeface="+mn-ea"/>
                          <a:cs typeface="+mn-cs"/>
                        </a:rPr>
                        <a:t>
 RT @ZDFheute: Bis zu 500 Corona-Tote täglich - mit dieser Zahl warnt Gesundheitsminister #Lauterbach vor schnellen #Lockerungen. Wie er sie berechnet hat? Dazu schweigt sein Ministerium. https://t.co/vq7MAWUgQ6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14.03.2022 01:39:27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8542688"/>
                  </a:ext>
                </a:extLst>
              </a:tr>
            </a:tbl>
          </a:graphicData>
        </a:graphic>
      </p:graphicFrame>
      <p:sp>
        <p:nvSpPr>
          <p:cNvPr id="4" name="Text Placeholder 3">
            <a:extLst>
              <a:ext uri="{FF2B5EF4-FFF2-40B4-BE49-F238E27FC236}">
                <a16:creationId xmlns:a16="http://schemas.microsoft.com/office/drawing/2014/main" id="{27B3F2B1-E6CA-405E-B4D7-23C90B453660}"/>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1101002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A6247-61C1-417F-9932-73E4ECA4ECC5}"/>
              </a:ext>
            </a:extLst>
          </p:cNvPr>
          <p:cNvSpPr>
            <a:spLocks noGrp="1"/>
          </p:cNvSpPr>
          <p:nvPr>
            <p:ph type="title"/>
          </p:nvPr>
        </p:nvSpPr>
        <p:spPr/>
        <p:txBody>
          <a:bodyPr/>
          <a:lstStyle/>
          <a:p>
            <a:r>
              <a:rPr lang="en-US"/>
              <a:t>Twitter Own and Retweeted Tweets Table | 4 profiles - 13 of 14</a:t>
            </a:r>
          </a:p>
        </p:txBody>
      </p:sp>
      <p:graphicFrame>
        <p:nvGraphicFramePr>
          <p:cNvPr id="5" name="Table Placeholder 4">
            <a:extLst>
              <a:ext uri="{FF2B5EF4-FFF2-40B4-BE49-F238E27FC236}">
                <a16:creationId xmlns:a16="http://schemas.microsoft.com/office/drawing/2014/main" id="{E5A8E32A-D644-47B2-94E4-4D6F018123EF}"/>
              </a:ext>
            </a:extLst>
          </p:cNvPr>
          <p:cNvGraphicFramePr>
            <a:graphicFrameLocks noGrp="1"/>
          </p:cNvGraphicFramePr>
          <p:nvPr>
            <p:ph type="tbl" sz="quarter" idx="13"/>
            <p:extLst>
              <p:ext uri="{D42A27DB-BD31-4B8C-83A1-F6EECF244321}">
                <p14:modId xmlns:p14="http://schemas.microsoft.com/office/powerpoint/2010/main" val="1336541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13757785"/>
                    </a:ext>
                  </a:extLst>
                </a:gridCol>
                <a:gridCol w="411480">
                  <a:extLst>
                    <a:ext uri="{9D8B030D-6E8A-4147-A177-3AD203B41FA5}">
                      <a16:colId xmlns:a16="http://schemas.microsoft.com/office/drawing/2014/main" val="1671123199"/>
                    </a:ext>
                  </a:extLst>
                </a:gridCol>
                <a:gridCol w="905256">
                  <a:extLst>
                    <a:ext uri="{9D8B030D-6E8A-4147-A177-3AD203B41FA5}">
                      <a16:colId xmlns:a16="http://schemas.microsoft.com/office/drawing/2014/main" val="994207274"/>
                    </a:ext>
                  </a:extLst>
                </a:gridCol>
                <a:gridCol w="905256">
                  <a:extLst>
                    <a:ext uri="{9D8B030D-6E8A-4147-A177-3AD203B41FA5}">
                      <a16:colId xmlns:a16="http://schemas.microsoft.com/office/drawing/2014/main" val="1863265699"/>
                    </a:ext>
                  </a:extLst>
                </a:gridCol>
                <a:gridCol w="905256">
                  <a:extLst>
                    <a:ext uri="{9D8B030D-6E8A-4147-A177-3AD203B41FA5}">
                      <a16:colId xmlns:a16="http://schemas.microsoft.com/office/drawing/2014/main" val="2389262963"/>
                    </a:ext>
                  </a:extLst>
                </a:gridCol>
                <a:gridCol w="905256">
                  <a:extLst>
                    <a:ext uri="{9D8B030D-6E8A-4147-A177-3AD203B41FA5}">
                      <a16:colId xmlns:a16="http://schemas.microsoft.com/office/drawing/2014/main" val="2676657177"/>
                    </a:ext>
                  </a:extLst>
                </a:gridCol>
                <a:gridCol w="905256">
                  <a:extLst>
                    <a:ext uri="{9D8B030D-6E8A-4147-A177-3AD203B41FA5}">
                      <a16:colId xmlns:a16="http://schemas.microsoft.com/office/drawing/2014/main" val="1254439231"/>
                    </a:ext>
                  </a:extLst>
                </a:gridCol>
                <a:gridCol w="905256">
                  <a:extLst>
                    <a:ext uri="{9D8B030D-6E8A-4147-A177-3AD203B41FA5}">
                      <a16:colId xmlns:a16="http://schemas.microsoft.com/office/drawing/2014/main" val="317027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4939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- 2022-10-29 13:36:49</a:t>
                      </a:r>
                      <a:r>
                        <a:rPr kumimoji="0" lang="de-DE" sz="1000" b="0" i="0" u="none" strike="noStrike" kern="1200" cap="none" spc="0" normalizeH="0" baseline="0" noProof="0">
                          <a:ln>
                            <a:noFill/>
                          </a:ln>
                          <a:solidFill>
                            <a:prstClr val="black"/>
                          </a:solidFill>
                          <a:effectLst/>
                          <a:uLnTx/>
                          <a:uFillTx/>
                          <a:latin typeface="+mn-lt"/>
                          <a:ea typeface="+mn-ea"/>
                          <a:cs typeface="+mn-cs"/>
                        </a:rPr>
                        <a:t>
 RT @heuteshow: Die Weltmeisterschaft in Katar – eine WM der Schande. Ein Thread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923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- 2022-07-19 14:59:47</a:t>
                      </a:r>
                      <a:r>
                        <a:rPr kumimoji="0" lang="de-DE" sz="1000" b="0" i="0" u="none" strike="noStrike" kern="1200" cap="none" spc="0" normalizeH="0" baseline="0" noProof="0">
                          <a:ln>
                            <a:noFill/>
                          </a:ln>
                          <a:solidFill>
                            <a:prstClr val="black"/>
                          </a:solidFill>
                          <a:effectLst/>
                          <a:uLnTx/>
                          <a:uFillTx/>
                          <a:latin typeface="+mn-lt"/>
                          <a:ea typeface="+mn-ea"/>
                          <a:cs typeface="+mn-cs"/>
                        </a:rPr>
                        <a:t>
 RT @KEigendorf: Ich habe in den letzten Tagen so viele Afghaninnen getroffen, die weinen. Um ihre verlorene Freiheit, die Chance zu lernen. Begabte, wissbegierige Frauen, die verzweifelt um Unterstützung bitten: „Seht uns, vergesst uns nicht! #Afghanistan https://t.co/rgrvHczzXP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16.01.2023 22:40:04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738739"/>
                  </a:ext>
                </a:extLst>
              </a:tr>
            </a:tbl>
          </a:graphicData>
        </a:graphic>
      </p:graphicFrame>
      <p:sp>
        <p:nvSpPr>
          <p:cNvPr id="4" name="Text Placeholder 3">
            <a:extLst>
              <a:ext uri="{FF2B5EF4-FFF2-40B4-BE49-F238E27FC236}">
                <a16:creationId xmlns:a16="http://schemas.microsoft.com/office/drawing/2014/main" id="{2936131C-56DE-4974-8BA1-A10FEF46F335}"/>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3793973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77F7D-21C8-4822-B622-AB71CBEF555E}"/>
              </a:ext>
            </a:extLst>
          </p:cNvPr>
          <p:cNvSpPr>
            <a:spLocks noGrp="1"/>
          </p:cNvSpPr>
          <p:nvPr>
            <p:ph type="title"/>
          </p:nvPr>
        </p:nvSpPr>
        <p:spPr/>
        <p:txBody>
          <a:bodyPr/>
          <a:lstStyle/>
          <a:p>
            <a:r>
              <a:rPr lang="en-US"/>
              <a:t>Twitter Own and Retweeted Tweets Table | 4 profiles - 14 of 14</a:t>
            </a:r>
          </a:p>
        </p:txBody>
      </p:sp>
      <p:graphicFrame>
        <p:nvGraphicFramePr>
          <p:cNvPr id="5" name="Table Placeholder 4">
            <a:extLst>
              <a:ext uri="{FF2B5EF4-FFF2-40B4-BE49-F238E27FC236}">
                <a16:creationId xmlns:a16="http://schemas.microsoft.com/office/drawing/2014/main" id="{915638CF-2CFE-461B-8A7C-BB546F852538}"/>
              </a:ext>
            </a:extLst>
          </p:cNvPr>
          <p:cNvGraphicFramePr>
            <a:graphicFrameLocks noGrp="1"/>
          </p:cNvGraphicFramePr>
          <p:nvPr>
            <p:ph type="tbl" sz="quarter" idx="13"/>
            <p:extLst>
              <p:ext uri="{D42A27DB-BD31-4B8C-83A1-F6EECF244321}">
                <p14:modId xmlns:p14="http://schemas.microsoft.com/office/powerpoint/2010/main" val="1088693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55856852"/>
                    </a:ext>
                  </a:extLst>
                </a:gridCol>
                <a:gridCol w="411480">
                  <a:extLst>
                    <a:ext uri="{9D8B030D-6E8A-4147-A177-3AD203B41FA5}">
                      <a16:colId xmlns:a16="http://schemas.microsoft.com/office/drawing/2014/main" val="3202359930"/>
                    </a:ext>
                  </a:extLst>
                </a:gridCol>
                <a:gridCol w="905256">
                  <a:extLst>
                    <a:ext uri="{9D8B030D-6E8A-4147-A177-3AD203B41FA5}">
                      <a16:colId xmlns:a16="http://schemas.microsoft.com/office/drawing/2014/main" val="1144120722"/>
                    </a:ext>
                  </a:extLst>
                </a:gridCol>
                <a:gridCol w="905256">
                  <a:extLst>
                    <a:ext uri="{9D8B030D-6E8A-4147-A177-3AD203B41FA5}">
                      <a16:colId xmlns:a16="http://schemas.microsoft.com/office/drawing/2014/main" val="1018367656"/>
                    </a:ext>
                  </a:extLst>
                </a:gridCol>
                <a:gridCol w="905256">
                  <a:extLst>
                    <a:ext uri="{9D8B030D-6E8A-4147-A177-3AD203B41FA5}">
                      <a16:colId xmlns:a16="http://schemas.microsoft.com/office/drawing/2014/main" val="2225518922"/>
                    </a:ext>
                  </a:extLst>
                </a:gridCol>
                <a:gridCol w="905256">
                  <a:extLst>
                    <a:ext uri="{9D8B030D-6E8A-4147-A177-3AD203B41FA5}">
                      <a16:colId xmlns:a16="http://schemas.microsoft.com/office/drawing/2014/main" val="3138871681"/>
                    </a:ext>
                  </a:extLst>
                </a:gridCol>
                <a:gridCol w="905256">
                  <a:extLst>
                    <a:ext uri="{9D8B030D-6E8A-4147-A177-3AD203B41FA5}">
                      <a16:colId xmlns:a16="http://schemas.microsoft.com/office/drawing/2014/main" val="3990404083"/>
                    </a:ext>
                  </a:extLst>
                </a:gridCol>
                <a:gridCol w="905256">
                  <a:extLst>
                    <a:ext uri="{9D8B030D-6E8A-4147-A177-3AD203B41FA5}">
                      <a16:colId xmlns:a16="http://schemas.microsoft.com/office/drawing/2014/main" val="587855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4733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- 2022-07-28 15:11:45</a:t>
                      </a:r>
                      <a:r>
                        <a:rPr kumimoji="0" lang="de-DE" sz="1000" b="0" i="0" u="none" strike="noStrike" kern="1200" cap="none" spc="0" normalizeH="0" baseline="0" noProof="0">
                          <a:ln>
                            <a:noFill/>
                          </a:ln>
                          <a:solidFill>
                            <a:prstClr val="black"/>
                          </a:solidFill>
                          <a:effectLst/>
                          <a:uLnTx/>
                          <a:uFillTx/>
                          <a:latin typeface="+mn-lt"/>
                          <a:ea typeface="+mn-ea"/>
                          <a:cs typeface="+mn-cs"/>
                        </a:rPr>
                        <a:t>
 RT @heuteshow: Die DFB-Frauen stehen im EM-#Finale. 
Zum neunten Mal. 
Würden sie das Gleiche verdienen wie die Männer, wäre der DFB pleite. #WEURO2022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01.02.2023 12:00:33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0245047"/>
                  </a:ext>
                </a:extLst>
              </a:tr>
            </a:tbl>
          </a:graphicData>
        </a:graphic>
      </p:graphicFrame>
      <p:sp>
        <p:nvSpPr>
          <p:cNvPr id="4" name="Text Placeholder 3">
            <a:extLst>
              <a:ext uri="{FF2B5EF4-FFF2-40B4-BE49-F238E27FC236}">
                <a16:creationId xmlns:a16="http://schemas.microsoft.com/office/drawing/2014/main" id="{100DA0FE-241C-4772-BF94-B3C6B0C23C8E}"/>
              </a:ext>
            </a:extLst>
          </p:cNvPr>
          <p:cNvSpPr>
            <a:spLocks noGrp="1"/>
          </p:cNvSpPr>
          <p:nvPr>
            <p:ph type="body" sz="quarter" idx="14"/>
          </p:nvPr>
        </p:nvSpPr>
        <p:spPr/>
        <p:txBody>
          <a:bodyPr/>
          <a:lstStyle/>
          <a:p>
            <a:r>
              <a:rPr lang="en-US"/>
              <a:t>01.01.2022 - 31.01.2023</a:t>
            </a:r>
          </a:p>
        </p:txBody>
      </p:sp>
    </p:spTree>
    <p:extLst>
      <p:ext uri="{BB962C8B-B14F-4D97-AF65-F5344CB8AC3E}">
        <p14:creationId xmlns:p14="http://schemas.microsoft.com/office/powerpoint/2010/main" val="26062354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848</Words>
  <Application>Microsoft Office PowerPoint</Application>
  <PresentationFormat>On-screen Show (4:3)</PresentationFormat>
  <Paragraphs>381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Overview</vt:lpstr>
      <vt:lpstr>Twitter Key Metrics Table | 4 profiles</vt:lpstr>
      <vt:lpstr>Twitter Followers Total | 4 profiles</vt:lpstr>
      <vt:lpstr>Twitter Followers Change Rate | 4 profiles</vt:lpstr>
      <vt:lpstr>Twitter Interaction Rate | 4 profiles</vt:lpstr>
      <vt:lpstr>Twitter Own and Retweeted Tweets Table | 4 profiles - 1 of 14</vt:lpstr>
      <vt:lpstr>Twitter Own and Retweeted Tweets Table | 4 profiles - 2 of 14</vt:lpstr>
      <vt:lpstr>Twitter Own and Retweeted Tweets Table | 4 profiles - 3 of 14</vt:lpstr>
      <vt:lpstr>Twitter Own and Retweeted Tweets Table | 4 profiles - 4 of 14</vt:lpstr>
      <vt:lpstr>Twitter Own and Retweeted Tweets Table | 4 profiles - 5 of 14</vt:lpstr>
      <vt:lpstr>Twitter Own and Retweeted Tweets Table | 4 profiles - 6 of 14</vt:lpstr>
      <vt:lpstr>Twitter Own and Retweeted Tweets Table | 4 profiles - 7 of 14</vt:lpstr>
      <vt:lpstr>Twitter Own and Retweeted Tweets Table | 4 profiles - 8 of 14</vt:lpstr>
      <vt:lpstr>Twitter Own and Retweeted Tweets Table | 4 profiles - 9 of 14</vt:lpstr>
      <vt:lpstr>Twitter Own and Retweeted Tweets Table | 4 profiles - 10 of 14</vt:lpstr>
      <vt:lpstr>Twitter Own and Retweeted Tweets Table | 4 profiles - 11 of 14</vt:lpstr>
      <vt:lpstr>Twitter Own and Retweeted Tweets Table | 4 profiles - 12 of 14</vt:lpstr>
      <vt:lpstr>Twitter Own and Retweeted Tweets Table | 4 profiles - 13 of 14</vt:lpstr>
      <vt:lpstr>Twitter Own and Retweeted Tweets Table | 4 profiles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2023-02-09T10:38:20Z</dcterms:created>
  <dcterms:modified xsi:type="dcterms:W3CDTF">2023-02-09T10:39:04Z</dcterms:modified>
</cp:coreProperties>
</file>